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015FC-849C-42AF-8548-251DB33F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EDE7D-1082-4011-8E7B-0D196CF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DC49A-FC19-40BD-B929-3A7591F1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E22F9-F12D-461B-BED0-4A419CBC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ED34D-0B9D-4C9E-AAB5-F86A0067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5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05FBB-FE5A-4C23-97C9-F856C4BA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223BC7-A33D-40D7-90B5-58A4627E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67E43-4A07-4D2C-91BB-2FD9BCBF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08EED-FED7-4E31-A7A9-0E297BDA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14949-1753-4DDF-9933-470D34E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44BA1-CC83-46F2-B295-DF1F1C406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2D29C-BCCE-4B73-8A01-9286078AE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E24DE-FEB7-46C4-90F7-07519AFB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9CB9C-94BE-43C6-9D57-1BCC3A76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A8BFF-D156-4C69-B18B-83D0608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A0BE-3B8A-41D3-8659-2910801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C465A-F67D-4587-B955-22492923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38992-4DDC-48EF-AFC8-5081AB7A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8BD05-D4F3-4A47-B133-70CB1617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23DE9-18FA-4C46-84A2-13CCBCD7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22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3AA38-59EA-40C0-83A4-826B33C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4A79D-B26A-4718-B7A6-CFFB5837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B09E9F-DDDA-44D3-8652-C777013C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40F48-DFA0-4DBE-81DD-96B91D4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A6031-20F0-4EB6-AF3A-DD02C9E1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0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D8697-9E79-46BE-AFBC-32B5B4C5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39C3B-6FE6-45AE-814D-B802B6A5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0050BB-094B-4664-A0FB-CE13E09F2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A3541-607F-4A90-9AC1-4EFA67F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EFBF03-6063-44E4-8797-F2A422E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53FD00-4CFE-4C4F-91AF-B0229DC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1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DCF0B-87B0-4665-AE37-4CE9A108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3A9FFB-B8F2-4642-A04B-8A08EDBC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986DD4-36F1-46CA-B221-3D11BA15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003D30-C0BB-4C44-98EE-30F54F4A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69DA36-40A0-436C-9B87-C343DD5B6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940BA3-43D7-4007-A776-929C8154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D09B16-C2E3-465A-B1BC-6B1C15C8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9CA0AD-6A62-40AB-922A-63AE0F59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2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D5C8A-66BC-49E5-AE9F-62A7BE10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776AF6-9E2F-4F1D-BC08-BB1FB337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48A13-A1AA-4784-B765-A5F6B03B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481A4-6E94-4030-8B5D-6527697D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C774D3-B2B7-49C2-8F22-85139A4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E856BF-0143-4941-A741-EEE98EC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DB61D2-C9B5-4B54-B5A0-177ADD10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2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505F8-78C2-45AF-916B-359BD44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D4B25-1E14-4D5D-9200-07B6C339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C11F2D-3857-4A3E-95DC-19C0C979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2CC12-9563-4929-85A5-4D9CFCAE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73BCAD-F3E4-4A30-9A58-C71818E5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2B5EC7-2C63-4914-B99C-A472577E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0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CE41-B466-4686-B687-2DA93C0D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68ABC1-FF4A-45C9-9C3C-FF2D21D37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3E39BE-8D31-4E4F-809A-42A197DA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AB29A-2814-4F1F-9CAA-5F6662AD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1415B5-BB2A-4AB5-B70C-8DE1F13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4EAC0E-63D2-44D5-A925-88725B3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89965-63A7-4509-8219-19AE4160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1472B-A38C-42A5-B1FE-67166A0E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A432E-73D8-474A-9288-31AFC2A1F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F19A-2633-4B54-9371-C2FCC1289F84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E5BFA-46FE-4672-A432-C5BD06DCA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D13F4-139C-4678-A2CA-80C3298C9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347B9-7BEE-4FCE-ACB5-327B138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1418253"/>
          </a:xfrm>
        </p:spPr>
        <p:txBody>
          <a:bodyPr>
            <a:normAutofit/>
          </a:bodyPr>
          <a:lstStyle/>
          <a:p>
            <a:r>
              <a:rPr lang="ru-RU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Проект по теме: ‘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ru-RU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AA716E-9795-46A7-B820-93EBD46A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64076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Сажин Антон</a:t>
            </a: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Сыктывкар 2021</a:t>
            </a:r>
          </a:p>
        </p:txBody>
      </p:sp>
    </p:spTree>
    <p:extLst>
      <p:ext uri="{BB962C8B-B14F-4D97-AF65-F5344CB8AC3E}">
        <p14:creationId xmlns:p14="http://schemas.microsoft.com/office/powerpoint/2010/main" val="15881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B8548-DC28-4B05-81BD-3342022D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E0E6E-44A4-468B-BA10-D0D3858E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закрепить изученную ранее тему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создать проект.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проекта: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для отслеживания работ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проекта: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Регистрация и авторизация работником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Отображение все работ, которые производятся или произведены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Добавление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Редактирование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Удаление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Хранение и использование данных в 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8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AB9A7-2553-4273-97D3-5DAA6E16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921FA-5CCD-4DE2-BE57-939F81C4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стартовой страницы, но которой выведены все работы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 регистрации и авторизации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добавления работ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редактирования работ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функции удаления работ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аккаунта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’а, который может удалять и редактировать все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9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B41C-30BC-44C2-B324-EAAF3D30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2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стартовой страницы, на которой выведены все работ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336B7-6A4B-4E1F-95FA-823AA463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не зарегистрирован и не вошел в свой аккаунт: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вошел в аккаунт: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A2456C-3956-450F-97CD-162740F5A2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8" y="1217307"/>
            <a:ext cx="5940425" cy="258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1238AB-DD4C-469E-8C16-3C628E9B61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17" y="3952674"/>
            <a:ext cx="5935980" cy="258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7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55266-0D05-460B-AAC8-2FB72D6D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 регистрации и авторизации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0BD771-1CEF-4ED0-B9B7-18AE0241AC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0242"/>
            <a:ext cx="8854751" cy="496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C196CE-90B0-4614-8859-47817BEE2B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0" y="1174646"/>
            <a:ext cx="5935980" cy="256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BEFA9-6E84-4A40-9ED2-B5C00410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добавления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F9ECFF-7106-41C7-B93B-0F59E6A5B1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713"/>
            <a:ext cx="6934200" cy="272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253864-F9D4-4B44-9537-A2222BF4F3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705224"/>
            <a:ext cx="6612255" cy="3152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34C19-7E29-4CE8-AAA9-04ACA7B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5586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редактирования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A7F0E9-74E2-4FAF-B852-D2CB0B4235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740"/>
            <a:ext cx="6638925" cy="226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809FE7-E349-4CBC-893A-3512157019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95625"/>
            <a:ext cx="7528559" cy="376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84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F4B83-0EA8-4743-AA7A-5DA57D51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функции удаления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A1B6F2-34E9-452A-BF9C-D7B7FC673D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04950"/>
            <a:ext cx="8448675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6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42825-B55D-48C7-AE37-D8238ED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аккаунта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’а, который может удалять и редактировать все работы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AD5AD5-DEFD-4750-972B-08A99ABA87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3975"/>
            <a:ext cx="9220199" cy="46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611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184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Проект по теме: ‘WEB’</vt:lpstr>
      <vt:lpstr>Введение</vt:lpstr>
      <vt:lpstr>Этапы проекта</vt:lpstr>
      <vt:lpstr>Создание стартовой страницы, на которой выведены все работ </vt:lpstr>
      <vt:lpstr>Создание страниц регистрации и авторизации </vt:lpstr>
      <vt:lpstr>Создание страницы добавления работ </vt:lpstr>
      <vt:lpstr>Создание страницы редактирования работ </vt:lpstr>
      <vt:lpstr>Создание функции удаления работ </vt:lpstr>
      <vt:lpstr>Создание аккаунта admin’а, который может удалять и редактировать все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‘WEB’</dc:title>
  <dc:creator>Антон Сажин</dc:creator>
  <cp:lastModifiedBy>Антон Сажин</cp:lastModifiedBy>
  <cp:revision>5</cp:revision>
  <dcterms:created xsi:type="dcterms:W3CDTF">2021-04-26T13:12:45Z</dcterms:created>
  <dcterms:modified xsi:type="dcterms:W3CDTF">2021-04-27T14:04:12Z</dcterms:modified>
</cp:coreProperties>
</file>