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97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27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69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91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28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45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755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33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382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193218-55E7-4BA5-8A67-53AAC44EF932}" type="datetimeFigureOut">
              <a:rPr lang="cs-CZ" smtClean="0"/>
              <a:t>15.05.2019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7605E5-1B85-421C-B767-1DAA4594119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62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4C5643-BBB7-4358-9CA7-5BD3F6FF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C63022EB-0C99-46F9-8117-2853707EA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ECB0836C-8886-4A9B-A571-B23681F99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183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87767-D225-40D0-9DBD-D32AC1F7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SWOT analýza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057C35F6-2B14-4C0C-8862-AA588B11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640" y="1828800"/>
            <a:ext cx="5215570" cy="46640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3B8696E-B913-43B2-8D48-3588F58F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202" y="365760"/>
            <a:ext cx="632616" cy="6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1B5C6-87FB-49DE-AC49-B9E9CB8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Myšlenková mapa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1E9EAB-1FB1-4927-921E-B303E4E7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7060ED8-39FD-4561-A9A6-D5A0ECFA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16" y="2172096"/>
            <a:ext cx="4474723" cy="44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3E138-8160-4E72-9421-8E0D5749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 vývoj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A38F63-E584-4552-8A80-2720DED4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Budoucí vývoj </a:t>
            </a:r>
            <a:r>
              <a:rPr lang="cs-CZ"/>
              <a:t>je ovlivněn úspěšnosti </a:t>
            </a:r>
            <a:r>
              <a:rPr lang="cs-CZ" dirty="0"/>
              <a:t>našeho projektu a navázání další spolupráce s </a:t>
            </a:r>
            <a:r>
              <a:rPr lang="cs-CZ" dirty="0" err="1"/>
              <a:t>KhanAcademy</a:t>
            </a:r>
            <a:endParaRPr lang="cs-CZ" dirty="0"/>
          </a:p>
          <a:p>
            <a:r>
              <a:rPr lang="cs-CZ" dirty="0"/>
              <a:t>Rozšíření a nabízení vzdělávání pro kurzy a certifikáty (</a:t>
            </a:r>
            <a:r>
              <a:rPr lang="cs-CZ" dirty="0" err="1"/>
              <a:t>First</a:t>
            </a:r>
            <a:r>
              <a:rPr lang="cs-CZ" dirty="0"/>
              <a:t>, ISTQB)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konkurenční výhoda oproti knihám, které zastarají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nová klientela z různých věkových kategorií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nutnost externích odborníků</a:t>
            </a:r>
          </a:p>
          <a:p>
            <a:endParaRPr lang="cs-CZ" dirty="0"/>
          </a:p>
          <a:p>
            <a:r>
              <a:rPr lang="cs-CZ" dirty="0"/>
              <a:t>Rozšířená příprava i pro ostatní předměty, které jsou obsahem české státní maturitní zkoušky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již máme zkušenost s integrací a komunikací s </a:t>
            </a:r>
            <a:r>
              <a:rPr lang="cs-CZ" dirty="0" err="1">
                <a:solidFill>
                  <a:srgbClr val="00B050"/>
                </a:solidFill>
              </a:rPr>
              <a:t>KhanAcademy</a:t>
            </a:r>
            <a:endParaRPr lang="cs-CZ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</a:rPr>
              <a:t>větší klientela, rozšířená o studenty, kteří maturují z jiných předmětů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nutnost externích pracovníků</a:t>
            </a:r>
          </a:p>
          <a:p>
            <a:pPr marL="274320" lvl="1" indent="0">
              <a:buNone/>
            </a:pPr>
            <a:endParaRPr lang="cs-CZ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cs-CZ" dirty="0">
              <a:solidFill>
                <a:srgbClr val="FF0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382805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Pohled</vt:lpstr>
      <vt:lpstr>Prezentace aplikace PowerPoint</vt:lpstr>
      <vt:lpstr>SWOT analýza</vt:lpstr>
      <vt:lpstr>Myšlenková mapa</vt:lpstr>
      <vt:lpstr>Budoucí vývoj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MaVit s.r.o</dc:title>
  <dc:creator>admin</dc:creator>
  <cp:lastModifiedBy>admin</cp:lastModifiedBy>
  <cp:revision>3</cp:revision>
  <dcterms:created xsi:type="dcterms:W3CDTF">2019-04-21T07:43:09Z</dcterms:created>
  <dcterms:modified xsi:type="dcterms:W3CDTF">2019-05-15T22:13:44Z</dcterms:modified>
</cp:coreProperties>
</file>