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1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8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70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3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8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23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0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DF8-040D-41B1-A50F-8DD28D5C3D12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7C66-3EA7-4B0F-B648-228A35A46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90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/>
          <p:cNvCxnSpPr/>
          <p:nvPr/>
        </p:nvCxnSpPr>
        <p:spPr>
          <a:xfrm>
            <a:off x="10663843" y="1449649"/>
            <a:ext cx="591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ssdiagramm: Datenträger mit direktem Zugriff 3"/>
          <p:cNvSpPr/>
          <p:nvPr/>
        </p:nvSpPr>
        <p:spPr>
          <a:xfrm rot="10800000">
            <a:off x="1316182" y="1129486"/>
            <a:ext cx="2177935" cy="681643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030867" y="1280372"/>
            <a:ext cx="134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Preprocessing</a:t>
            </a:r>
            <a:endParaRPr lang="de-DE" sz="16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 rot="10800000">
            <a:off x="4300275" y="1129486"/>
            <a:ext cx="2839624" cy="681643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52615" y="1300781"/>
            <a:ext cx="193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Grobe Klassifizierung</a:t>
            </a:r>
            <a:endParaRPr lang="de-DE" sz="1600" dirty="0"/>
          </a:p>
        </p:txBody>
      </p:sp>
      <p:sp>
        <p:nvSpPr>
          <p:cNvPr id="8" name="Flussdiagramm: Datenträger mit direktem Zugriff 7"/>
          <p:cNvSpPr/>
          <p:nvPr/>
        </p:nvSpPr>
        <p:spPr>
          <a:xfrm rot="10800000">
            <a:off x="7838901" y="1129486"/>
            <a:ext cx="2824941" cy="681643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766399" y="1295761"/>
            <a:ext cx="1897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Feine Strukturierung</a:t>
            </a:r>
            <a:endParaRPr lang="de-DE" sz="1600" dirty="0"/>
          </a:p>
        </p:txBody>
      </p:sp>
      <p:pic>
        <p:nvPicPr>
          <p:cNvPr id="1026" name="Picture 2" descr="IF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t="26395" r="24768" b="26019"/>
          <a:stretch/>
        </p:blipFill>
        <p:spPr bwMode="auto">
          <a:xfrm>
            <a:off x="288174" y="1088169"/>
            <a:ext cx="742951" cy="7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34917" y="1901023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IFC File</a:t>
            </a:r>
            <a:endParaRPr lang="de-DE" dirty="0"/>
          </a:p>
        </p:txBody>
      </p:sp>
      <p:cxnSp>
        <p:nvCxnSpPr>
          <p:cNvPr id="25" name="Gerader Verbinder 24"/>
          <p:cNvCxnSpPr/>
          <p:nvPr/>
        </p:nvCxnSpPr>
        <p:spPr>
          <a:xfrm>
            <a:off x="1200150" y="1470307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4" idx="1"/>
          </p:cNvCxnSpPr>
          <p:nvPr/>
        </p:nvCxnSpPr>
        <p:spPr>
          <a:xfrm flipV="1">
            <a:off x="3494117" y="1465038"/>
            <a:ext cx="1285701" cy="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1"/>
          </p:cNvCxnSpPr>
          <p:nvPr/>
        </p:nvCxnSpPr>
        <p:spPr>
          <a:xfrm flipV="1">
            <a:off x="7139899" y="1465038"/>
            <a:ext cx="1169799" cy="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8674" y="2558248"/>
            <a:ext cx="2489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Beton, grau</a:t>
            </a:r>
          </a:p>
          <a:p>
            <a:r>
              <a:rPr lang="de-DE" dirty="0" smtClean="0"/>
              <a:t>Holz, Birke</a:t>
            </a:r>
          </a:p>
          <a:p>
            <a:r>
              <a:rPr lang="de-DE" dirty="0" smtClean="0"/>
              <a:t>Mauerwerk, Ziegel</a:t>
            </a:r>
          </a:p>
          <a:p>
            <a:r>
              <a:rPr lang="de-DE" dirty="0" smtClean="0"/>
              <a:t>Stahl 80-80-80</a:t>
            </a:r>
          </a:p>
          <a:p>
            <a:r>
              <a:rPr lang="de-DE" dirty="0" smtClean="0"/>
              <a:t>Granitplatte 30 x 30</a:t>
            </a:r>
          </a:p>
          <a:p>
            <a:r>
              <a:rPr lang="de-DE" dirty="0" smtClean="0"/>
              <a:t>Mauerwerk, Porenbeton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11999" y="2558248"/>
            <a:ext cx="5497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-&gt; Beton 				-&gt; Mineralisch</a:t>
            </a:r>
          </a:p>
          <a:p>
            <a:r>
              <a:rPr lang="de-DE" dirty="0" smtClean="0"/>
              <a:t>-&gt; Holz Birke 			-&gt; Holz</a:t>
            </a:r>
          </a:p>
          <a:p>
            <a:r>
              <a:rPr lang="de-DE" dirty="0" smtClean="0"/>
              <a:t>-&gt; Mauerwerk Ziegel		-&gt; Mineralisch</a:t>
            </a:r>
          </a:p>
          <a:p>
            <a:r>
              <a:rPr lang="de-DE" dirty="0" smtClean="0"/>
              <a:t>-&gt; Stahl 				-&gt; Metall</a:t>
            </a:r>
          </a:p>
          <a:p>
            <a:r>
              <a:rPr lang="de-DE" dirty="0" smtClean="0"/>
              <a:t>-&gt; Granitplatte </a:t>
            </a:r>
            <a:r>
              <a:rPr lang="de-DE" dirty="0"/>
              <a:t>	</a:t>
            </a:r>
            <a:r>
              <a:rPr lang="de-DE" dirty="0" smtClean="0"/>
              <a:t>		-&gt; Mineralisch</a:t>
            </a:r>
          </a:p>
          <a:p>
            <a:r>
              <a:rPr lang="de-DE" dirty="0" smtClean="0"/>
              <a:t>-&gt; Mauerwerk Porenbeton 		-&gt; Mineralisch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9060853" y="2558248"/>
            <a:ext cx="2880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Beton 		        -&gt; -1</a:t>
            </a:r>
          </a:p>
          <a:p>
            <a:r>
              <a:rPr lang="de-DE" dirty="0" smtClean="0"/>
              <a:t>Mauerwerk Ziegel 	        -&gt; 0</a:t>
            </a:r>
          </a:p>
          <a:p>
            <a:r>
              <a:rPr lang="de-DE" dirty="0" smtClean="0"/>
              <a:t>Granitplatte	</a:t>
            </a:r>
            <a:r>
              <a:rPr lang="de-DE" dirty="0"/>
              <a:t> </a:t>
            </a:r>
            <a:r>
              <a:rPr lang="de-DE" dirty="0" smtClean="0"/>
              <a:t>       -&gt; -1</a:t>
            </a:r>
          </a:p>
          <a:p>
            <a:r>
              <a:rPr lang="de-DE" dirty="0" smtClean="0"/>
              <a:t>Mauerwerk Porenbeton -&gt; 0</a:t>
            </a:r>
            <a:endParaRPr lang="de-DE" dirty="0"/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7934120" y="2722302"/>
            <a:ext cx="1126733" cy="1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7934120" y="3025925"/>
            <a:ext cx="1126731" cy="24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934119" y="3288219"/>
            <a:ext cx="1126732" cy="53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934118" y="3577833"/>
            <a:ext cx="1126733" cy="52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2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5</cp:revision>
  <dcterms:created xsi:type="dcterms:W3CDTF">2023-04-17T10:06:59Z</dcterms:created>
  <dcterms:modified xsi:type="dcterms:W3CDTF">2023-05-12T12:59:49Z</dcterms:modified>
</cp:coreProperties>
</file>