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4A2BC73-CF7A-46DC-A614-B1C8166B4D4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7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09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2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71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30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71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79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96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37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40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A2BC73-CF7A-46DC-A614-B1C8166B4D4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87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DevSecOps</a:t>
            </a:r>
            <a:r>
              <a:rPr lang="de-DE" dirty="0" smtClean="0"/>
              <a:t> mit </a:t>
            </a:r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DevOps</a:t>
            </a:r>
            <a:r>
              <a:rPr lang="de-DE" dirty="0" smtClean="0"/>
              <a:t> Pipelines und </a:t>
            </a:r>
            <a:r>
              <a:rPr lang="de-DE" dirty="0" err="1" smtClean="0"/>
              <a:t>GitHub</a:t>
            </a:r>
            <a:r>
              <a:rPr lang="de-DE" dirty="0" smtClean="0"/>
              <a:t> Actions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Florian Weidner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56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Secret </a:t>
            </a:r>
            <a:r>
              <a:rPr lang="de-DE" dirty="0" err="1" smtClean="0"/>
              <a:t>scanning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5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codespaces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80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OWAsp</a:t>
            </a:r>
            <a:r>
              <a:rPr lang="de-DE" dirty="0" smtClean="0"/>
              <a:t> </a:t>
            </a:r>
            <a:r>
              <a:rPr lang="de-DE" dirty="0" err="1" smtClean="0"/>
              <a:t>Maturity</a:t>
            </a:r>
            <a:r>
              <a:rPr lang="de-DE" dirty="0" smtClean="0"/>
              <a:t> Model mit </a:t>
            </a:r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5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Lab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94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Devops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Azure</a:t>
            </a:r>
            <a:r>
              <a:rPr lang="de-DE" dirty="0" smtClean="0"/>
              <a:t> Pipelines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534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Devops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63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Microsoft </a:t>
            </a:r>
            <a:r>
              <a:rPr lang="de-DE" dirty="0"/>
              <a:t>Security Code Analysis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521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09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Kosten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353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 Berechtigungen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4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DevOps</a:t>
            </a:r>
            <a:endParaRPr lang="de-DE" dirty="0" smtClean="0"/>
          </a:p>
          <a:p>
            <a:r>
              <a:rPr lang="de-DE" dirty="0" err="1" smtClean="0"/>
              <a:t>DevSecOps</a:t>
            </a:r>
            <a:endParaRPr lang="de-DE" dirty="0" smtClean="0"/>
          </a:p>
          <a:p>
            <a:r>
              <a:rPr lang="de-DE" dirty="0" err="1" smtClean="0"/>
              <a:t>GitHub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DevOps</a:t>
            </a:r>
            <a:endParaRPr lang="de-DE" dirty="0" smtClean="0"/>
          </a:p>
          <a:p>
            <a:r>
              <a:rPr lang="de-DE" dirty="0" smtClean="0"/>
              <a:t>Vergleich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550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Automatisches Security </a:t>
            </a:r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47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87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Chancen und Risiken mit </a:t>
            </a:r>
            <a:r>
              <a:rPr lang="de-DE" dirty="0" err="1" smtClean="0"/>
              <a:t>DevOps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900157"/>
              </p:ext>
            </p:extLst>
          </p:nvPr>
        </p:nvGraphicFramePr>
        <p:xfrm>
          <a:off x="1023938" y="2286000"/>
          <a:ext cx="972026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900455066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527049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Chancen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Risiken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1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feste,</a:t>
                      </a:r>
                      <a:r>
                        <a:rPr lang="de-DE" baseline="0" dirty="0" smtClean="0"/>
                        <a:t> zentrale und standardisierte </a:t>
                      </a:r>
                      <a:r>
                        <a:rPr lang="de-DE" baseline="0" dirty="0" err="1" smtClean="0"/>
                        <a:t>Buildpipeline</a:t>
                      </a:r>
                      <a:endParaRPr lang="de-D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Alte </a:t>
                      </a:r>
                      <a:r>
                        <a:rPr lang="de-DE" dirty="0" err="1" smtClean="0"/>
                        <a:t>Sicherheitsmethodiken</a:t>
                      </a:r>
                      <a:r>
                        <a:rPr lang="de-DE" baseline="0" dirty="0" smtClean="0"/>
                        <a:t> nicht integrierbar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3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Ausschluss des Sicherheitsteams vom </a:t>
                      </a:r>
                      <a:r>
                        <a:rPr lang="de-DE" dirty="0" err="1" smtClean="0"/>
                        <a:t>DevOps</a:t>
                      </a:r>
                      <a:r>
                        <a:rPr lang="de-DE" dirty="0" smtClean="0"/>
                        <a:t> Prozess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Zeit für Security bei</a:t>
                      </a:r>
                      <a:r>
                        <a:rPr lang="de-DE" baseline="0" dirty="0" smtClean="0"/>
                        <a:t> schnellen Release-Iterationen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08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4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Devsecops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4128" y="3607724"/>
            <a:ext cx="9720073" cy="2676698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Ziel: IT-Sicherheit in den kompletten Entwicklungsprozess zu integrieren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Shift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4" name="Abgerundetes Rechteck 3"/>
          <p:cNvSpPr/>
          <p:nvPr/>
        </p:nvSpPr>
        <p:spPr>
          <a:xfrm>
            <a:off x="997111" y="2034124"/>
            <a:ext cx="2252749" cy="101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Development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757789" y="2084832"/>
            <a:ext cx="2252749" cy="101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Security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8518468" y="2084832"/>
            <a:ext cx="2252749" cy="101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Operations</a:t>
            </a:r>
            <a:endParaRPr lang="de-DE" dirty="0"/>
          </a:p>
        </p:txBody>
      </p:sp>
      <p:sp>
        <p:nvSpPr>
          <p:cNvPr id="8" name="Plus 7"/>
          <p:cNvSpPr/>
          <p:nvPr/>
        </p:nvSpPr>
        <p:spPr>
          <a:xfrm>
            <a:off x="3546625" y="2135539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lus 8"/>
          <p:cNvSpPr/>
          <p:nvPr/>
        </p:nvSpPr>
        <p:spPr>
          <a:xfrm>
            <a:off x="7307302" y="2186247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3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Zero Trust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4128" y="3823854"/>
            <a:ext cx="9720073" cy="248550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000895" y="2294312"/>
            <a:ext cx="19202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Trust but </a:t>
            </a:r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7273636" y="2294312"/>
            <a:ext cx="19202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Never Trust,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854274" y="2520679"/>
            <a:ext cx="48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vs.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5178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Berufsbild </a:t>
            </a:r>
            <a:r>
              <a:rPr lang="de-DE" dirty="0" err="1" smtClean="0"/>
              <a:t>Devsecops</a:t>
            </a:r>
            <a:r>
              <a:rPr lang="de-DE" dirty="0" smtClean="0"/>
              <a:t> </a:t>
            </a:r>
            <a:r>
              <a:rPr lang="de-DE" dirty="0" err="1" smtClean="0"/>
              <a:t>engineer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97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GitHub</a:t>
            </a:r>
            <a:r>
              <a:rPr lang="de-DE" dirty="0" smtClean="0"/>
              <a:t> Actions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805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in </a:t>
            </a:r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07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Scanning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530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118</Words>
  <Application>Microsoft Office PowerPoint</Application>
  <PresentationFormat>Breitbild</PresentationFormat>
  <Paragraphs>45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Tw Cen MT</vt:lpstr>
      <vt:lpstr>Tw Cen MT Condensed</vt:lpstr>
      <vt:lpstr>Wingdings 3</vt:lpstr>
      <vt:lpstr>Integral</vt:lpstr>
      <vt:lpstr>DevSecOps mit Azure DevOps Pipelines und GitHub Actions</vt:lpstr>
      <vt:lpstr>Gliederung</vt:lpstr>
      <vt:lpstr>Chancen und Risiken mit DevOps</vt:lpstr>
      <vt:lpstr>Devsecops</vt:lpstr>
      <vt:lpstr>Zero Trust</vt:lpstr>
      <vt:lpstr>Berufsbild Devsecops engineer</vt:lpstr>
      <vt:lpstr>Github</vt:lpstr>
      <vt:lpstr>Security in Github</vt:lpstr>
      <vt:lpstr>Code Scanning</vt:lpstr>
      <vt:lpstr>Secret scanning</vt:lpstr>
      <vt:lpstr>codespaces</vt:lpstr>
      <vt:lpstr>OWAsp Maturity Model mit github</vt:lpstr>
      <vt:lpstr>Security Lab</vt:lpstr>
      <vt:lpstr>Azure Devops</vt:lpstr>
      <vt:lpstr>Azure Devops</vt:lpstr>
      <vt:lpstr>Microsoft Security Code Analysis</vt:lpstr>
      <vt:lpstr>Vergleich</vt:lpstr>
      <vt:lpstr>Kosten</vt:lpstr>
      <vt:lpstr>Benutzer Berechtigungen</vt:lpstr>
      <vt:lpstr>Automatisches Security Testing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Weidner</dc:creator>
  <cp:lastModifiedBy>Florian Weidner</cp:lastModifiedBy>
  <cp:revision>6</cp:revision>
  <dcterms:created xsi:type="dcterms:W3CDTF">2022-07-04T11:20:25Z</dcterms:created>
  <dcterms:modified xsi:type="dcterms:W3CDTF">2022-07-04T12:16:05Z</dcterms:modified>
</cp:coreProperties>
</file>