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D30C-044E-F649-F248-CC8A734F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52A3-2F21-5B6E-0C7F-D035E2E0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0524-CE5D-5D5F-8783-F6347F3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C369-CA99-146F-1B44-0EA95CA0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5008-1530-D71E-C402-3289DF2B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478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4B9D-00B7-F225-65A9-213E206C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47622-62A2-78E2-FEE6-D38D9698B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74E7-0456-1F3D-8A82-E85DA156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BD9E-7B8D-29B9-3EE2-6D92446F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3438-BE1F-A5A3-54E2-68455B95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65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5F0A0-54D2-F8F7-FC57-6EE94189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C08B-76FF-669B-3EC6-06644FC88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CD2B-352B-EF1B-A364-44A909EF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0DDF-B977-86B8-EC66-E5874B6C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6A8B-1E09-90BA-7F34-3AD1029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240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4848-782B-7B04-5697-54FEA02A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7E26-5FF4-694C-CEA0-E0F4637E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2118-39BA-B42C-3084-042ADE31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E8A-1587-2CEB-50D0-5E40A1E9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B1F6-C384-674E-B367-B487049F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5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A04B-FB30-AE03-DBBA-7C62E8EB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6782-A39E-ED89-6870-1FEEFA19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AB74-CD04-FA1A-6D6F-85A730B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F569-EBAF-6273-58FE-10F1650A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40FD-BB26-2FB4-4A35-9B9EB553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B005-AB6C-02AE-90D9-F073F27A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3082-4103-3DCB-A294-C10AA2F0B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C1595-D4EC-B7F9-7751-21E57A956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55B0-C34A-7362-1C62-EEB9FC2A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65D98-AFE9-A592-679B-B8EB1FDA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7FE3-0151-BBAB-4B18-65ADE6F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48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40AC-4A76-909E-A73D-BE1A16E6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2288A-3E1C-1E64-69C3-F6A164B4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84AA7-4EF2-17E2-F696-E0C2F24A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5FCB2-E3F0-9417-C96A-B9A0E2BF4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ABFD2-8303-6A2F-F6C3-825182CCD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B6020-0EBD-526F-9702-7074ADF7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A6CD8-8DDC-6A47-6BCA-F5B7A216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3AF5E-C81D-3E1E-3CF5-0E711EB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95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AB19-A021-22E2-DBBF-52882CED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9B26D-6A49-380D-9349-8F63F750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1FFE8-C3A6-A109-7D98-8536C750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90-3780-6AA7-768A-DD7F178F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34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54F79-8C4B-9FB4-075C-48B6521E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AB4A2-53AF-7E24-C80B-C05C03A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7456-BF9E-CFFA-3C69-E2A5CD3E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05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E5EE-4E1F-4BD4-D1DE-9E25AB16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D1BD-52DC-0807-18D0-28C563DE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88D41-6306-A0E0-D607-FB073E981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CC4C-9C22-C8EA-2D3D-B2BF993D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9B6F-C71D-B871-E32E-F1908F6B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E2977-DAAD-9C85-AEFD-69720177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681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6DC-C07C-5963-127C-6619806E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35F-90AB-A92A-193A-C745D7910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3B1D-1763-2DF7-074D-47C07577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700F-96D6-68B1-98E2-99780DFA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B427F-1641-D36E-F35A-A5E77E5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7063-51BD-BEB8-533A-C11469D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1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C4152-3A75-0758-55AE-19CFE6F6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96800-CA88-738F-4C64-357191F1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F33B-9D23-BDDB-6BF0-C59EF1259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56E9-A80E-41CC-A0E0-1BCD2AE1E3FE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2FE4-C344-516B-63B8-CC2D3B7A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C759-13D5-16EC-CDF8-35AC3454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D24F-9E14-4711-9DA4-36AA3E035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0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2291-0B4C-FDE6-54ED-69F383F6D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DDM </a:t>
            </a:r>
            <a:r>
              <a:rPr lang="en-US" dirty="0" err="1"/>
              <a:t>Akka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1A17C-1C85-F0C0-3304-431881238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Byte Brigade (Dmitry </a:t>
            </a:r>
            <a:r>
              <a:rPr lang="en-US" dirty="0" err="1"/>
              <a:t>Degtyar</a:t>
            </a:r>
            <a:r>
              <a:rPr lang="en-US" dirty="0"/>
              <a:t> und Florian Weidner)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24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E121-C0D3-D25A-F537-FD513BC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23E9-1715-2BEF-C056-C8D71588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Creation of the data structure (Classes Table and Column) to store the loaded Data and make it easily accessible to process it.</a:t>
            </a:r>
          </a:p>
          <a:p>
            <a:r>
              <a:rPr lang="en-US" dirty="0"/>
              <a:t>Adjusted the </a:t>
            </a:r>
            <a:r>
              <a:rPr lang="en-US" dirty="0" err="1"/>
              <a:t>InputReader</a:t>
            </a:r>
            <a:r>
              <a:rPr lang="en-US" dirty="0"/>
              <a:t> and </a:t>
            </a:r>
            <a:r>
              <a:rPr lang="en-US" dirty="0" err="1"/>
              <a:t>BatchMessage</a:t>
            </a:r>
            <a:r>
              <a:rPr lang="en-US" dirty="0"/>
              <a:t>, that it transfers the data directly in the right data structure</a:t>
            </a:r>
          </a:p>
          <a:p>
            <a:r>
              <a:rPr lang="en-US" dirty="0"/>
              <a:t>When the tables are completely loaded, all possible dependencies are added to a </a:t>
            </a:r>
            <a:r>
              <a:rPr lang="en-US" dirty="0" err="1"/>
              <a:t>taskqueue</a:t>
            </a:r>
            <a:endParaRPr lang="en-US" dirty="0"/>
          </a:p>
          <a:p>
            <a:r>
              <a:rPr lang="en-US" dirty="0"/>
              <a:t>The tasks of the queue are polled by the </a:t>
            </a:r>
            <a:r>
              <a:rPr lang="en-US" dirty="0" err="1"/>
              <a:t>DependencyMiner</a:t>
            </a:r>
            <a:r>
              <a:rPr lang="en-US" dirty="0"/>
              <a:t>, to start a </a:t>
            </a:r>
            <a:r>
              <a:rPr lang="en-US" dirty="0" err="1"/>
              <a:t>DependencyWorker</a:t>
            </a:r>
            <a:r>
              <a:rPr lang="en-US" dirty="0"/>
              <a:t> using the </a:t>
            </a:r>
            <a:r>
              <a:rPr lang="en-US" dirty="0" err="1"/>
              <a:t>LargeMessageProxy</a:t>
            </a:r>
            <a:r>
              <a:rPr lang="en-US" dirty="0"/>
              <a:t> to send </a:t>
            </a:r>
            <a:r>
              <a:rPr lang="en-US"/>
              <a:t>the needed data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DependencyWorker</a:t>
            </a:r>
            <a:r>
              <a:rPr lang="en-US" dirty="0"/>
              <a:t> uses the </a:t>
            </a:r>
            <a:r>
              <a:rPr lang="en-US" dirty="0" err="1"/>
              <a:t>containsAll</a:t>
            </a:r>
            <a:r>
              <a:rPr lang="en-US" dirty="0"/>
              <a:t>() Method from the HashSet</a:t>
            </a:r>
          </a:p>
          <a:p>
            <a:r>
              <a:rPr lang="en-US" dirty="0"/>
              <a:t>When the result from an </a:t>
            </a:r>
            <a:r>
              <a:rPr lang="en-US" dirty="0" err="1"/>
              <a:t>DependencyWorker</a:t>
            </a:r>
            <a:r>
              <a:rPr lang="en-US" dirty="0"/>
              <a:t> is received, the result was sent to the </a:t>
            </a:r>
            <a:r>
              <a:rPr lang="en-US" dirty="0" err="1"/>
              <a:t>ResultCollector</a:t>
            </a:r>
            <a:r>
              <a:rPr lang="en-US" dirty="0"/>
              <a:t> and a new task is pulled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8441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DDM Akka</vt:lpstr>
      <vt:lpstr>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DDM Akka</dc:title>
  <dc:creator>Florian Weidner</dc:creator>
  <cp:lastModifiedBy>Florian Weidner</cp:lastModifiedBy>
  <cp:revision>1</cp:revision>
  <dcterms:created xsi:type="dcterms:W3CDTF">2024-01-02T13:38:31Z</dcterms:created>
  <dcterms:modified xsi:type="dcterms:W3CDTF">2024-01-02T13:55:58Z</dcterms:modified>
</cp:coreProperties>
</file>