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5_30B6CE61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4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89C5C0-BFCC-2A40-49EF-CEE7851CA6F1}" name="Yishuang Xu" initials="YX" userId="S::yishuang.xu@manchester.ac.uk::25849236-99c8-4b56-b3cf-ceadc5512f5b" providerId="AD"/>
  <p188:author id="{99C318CD-CD2F-B793-6591-BCEBA87A63BF}" name="czq9596@hotmail.com" initials="cz" userId="S::urn:spo:guest#czq9596@hotmail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460DC-A94C-4932-BC3C-31E764C7022A}" v="21" dt="2022-08-04T16:18:41.671"/>
    <p1510:client id="{25EBEAF8-83EF-7DCB-78CE-9F71C2C820F2}" v="10" dt="2022-08-09T08:46:14.294"/>
    <p1510:client id="{75216E4B-EC4E-8187-32DD-A99580D91ED8}" v="151" dt="2022-08-06T13:37:19.343"/>
    <p1510:client id="{8C5DB3EE-A671-1EC3-9AF0-2EFCD866FA30}" v="1411" dt="2022-08-09T18:41:18.572"/>
    <p1510:client id="{92CF144A-EA61-AD8A-2FAC-A0F95662B654}" v="46" dt="2022-08-08T19:27:06.737"/>
    <p1510:client id="{A02F51ED-0EFA-18FE-AB7D-C38663FE24C6}" v="45" dt="2022-08-08T14:00:52.164"/>
    <p1510:client id="{BD1A7FE7-82FE-6B6D-C791-E950D7F67D8F}" v="1895" dt="2022-08-08T17:26:43.363"/>
    <p1510:client id="{C1EC2F2F-D0CA-7B94-C230-849E7E9D3832}" v="11" dt="2022-08-08T12:33:03.818"/>
    <p1510:client id="{E4C62E17-0CFB-8801-4253-A3420C0EEFA5}" v="17" dt="2022-08-10T02:28:19.454"/>
    <p1510:client id="{F0E0C434-BF84-4D17-BC40-0A8E2A6992E2}" v="358" dt="2022-08-06T15:24:09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15_30B6CE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BEADDE-8067-4485-AB5D-8EBC4B3B5F05}" authorId="{C989C5C0-BFCC-2A40-49EF-CEE7851CA6F1}" created="2022-08-09T14:31:00.843">
    <pc:sldMkLst xmlns:pc="http://schemas.microsoft.com/office/powerpoint/2013/main/command">
      <pc:docMk/>
      <pc:sldMk cId="817286753" sldId="277"/>
    </pc:sldMkLst>
    <p188:replyLst>
      <p188:reply id="{AE7301B8-FF86-459B-87F5-6995E8C95F8C}" authorId="{99C318CD-CD2F-B793-6591-BCEBA87A63BF}" created="2022-08-10T02:28:19.454">
        <p188:txBody>
          <a:bodyPr/>
          <a:lstStyle/>
          <a:p>
            <a:r>
              <a:rPr lang="en-US"/>
              <a:t>Added</a:t>
            </a:r>
          </a:p>
        </p188:txBody>
      </p188:reply>
    </p188:replyLst>
    <p188:txBody>
      <a:bodyPr/>
      <a:lstStyle/>
      <a:p>
        <a:r>
          <a:rPr lang="en-US"/>
          <a:t>brief bio is in the notes. Do we have photos to be put in this page?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7E78C-404B-4A0B-8AB1-0F6A01091B0A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D51DE8F-A989-4103-80F3-B544FB31E77E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Edu-Fi</a:t>
          </a:r>
          <a:endParaRPr lang="en-US" dirty="0"/>
        </a:p>
      </dgm:t>
    </dgm:pt>
    <dgm:pt modelId="{4EB06395-6808-4E51-B032-F37E58F51846}" type="parTrans" cxnId="{32DFAFC8-D74A-4E68-B8DF-0B2CDEC707AA}">
      <dgm:prSet/>
      <dgm:spPr/>
      <dgm:t>
        <a:bodyPr/>
        <a:lstStyle/>
        <a:p>
          <a:endParaRPr lang="en-US"/>
        </a:p>
      </dgm:t>
    </dgm:pt>
    <dgm:pt modelId="{F89C18B6-9CF6-41A3-ABA7-8E0FD5ACA953}" type="sibTrans" cxnId="{32DFAFC8-D74A-4E68-B8DF-0B2CDEC707AA}">
      <dgm:prSet/>
      <dgm:spPr/>
      <dgm:t>
        <a:bodyPr/>
        <a:lstStyle/>
        <a:p>
          <a:endParaRPr lang="en-US"/>
        </a:p>
      </dgm:t>
    </dgm:pt>
    <dgm:pt modelId="{EDED4752-BFD9-4553-A7F7-122B1F0F5217}">
      <dgm:prSet phldrT="[Text]" phldr="0"/>
      <dgm:spPr/>
      <dgm:t>
        <a:bodyPr/>
        <a:lstStyle/>
        <a:p>
          <a:pPr rtl="0"/>
          <a:r>
            <a:rPr lang="en-US" dirty="0" err="1">
              <a:latin typeface="Walbaum Display Light"/>
            </a:rPr>
            <a:t>Incentivised</a:t>
          </a:r>
          <a:r>
            <a:rPr lang="en-US" dirty="0">
              <a:latin typeface="Walbaum Display Light"/>
            </a:rPr>
            <a:t> knowledge exchange</a:t>
          </a:r>
          <a:endParaRPr lang="en-US" dirty="0"/>
        </a:p>
      </dgm:t>
    </dgm:pt>
    <dgm:pt modelId="{7EF825F7-5D9B-4591-9030-5F6129575455}" type="parTrans" cxnId="{1C6626D6-3E91-4D53-9551-50EF70240C61}">
      <dgm:prSet/>
      <dgm:spPr/>
      <dgm:t>
        <a:bodyPr/>
        <a:lstStyle/>
        <a:p>
          <a:endParaRPr lang="en-US"/>
        </a:p>
      </dgm:t>
    </dgm:pt>
    <dgm:pt modelId="{0B8AE981-617B-4F37-8CF5-D49AA1FD41D6}" type="sibTrans" cxnId="{1C6626D6-3E91-4D53-9551-50EF70240C61}">
      <dgm:prSet/>
      <dgm:spPr/>
      <dgm:t>
        <a:bodyPr/>
        <a:lstStyle/>
        <a:p>
          <a:endParaRPr lang="en-US"/>
        </a:p>
      </dgm:t>
    </dgm:pt>
    <dgm:pt modelId="{1EA81D2B-F9C2-4B19-AE9E-BFCDCF55C264}">
      <dgm:prSet phldrT="[Text]" phldr="0"/>
      <dgm:spPr/>
      <dgm:t>
        <a:bodyPr/>
        <a:lstStyle/>
        <a:p>
          <a:pPr rtl="0"/>
          <a:r>
            <a:rPr lang="en-US" dirty="0" err="1">
              <a:latin typeface="Walbaum Display Light"/>
            </a:rPr>
            <a:t>Monetised</a:t>
          </a:r>
          <a:r>
            <a:rPr lang="en-US" dirty="0">
              <a:latin typeface="Walbaum Display Light"/>
            </a:rPr>
            <a:t> curiosity</a:t>
          </a:r>
          <a:endParaRPr lang="en-US" dirty="0"/>
        </a:p>
      </dgm:t>
    </dgm:pt>
    <dgm:pt modelId="{20EE7EF2-5EE4-4E8D-A100-581FE016FBAF}" type="parTrans" cxnId="{13D94ECA-73B8-445B-B197-D0537F32B6A2}">
      <dgm:prSet/>
      <dgm:spPr/>
      <dgm:t>
        <a:bodyPr/>
        <a:lstStyle/>
        <a:p>
          <a:endParaRPr lang="en-US"/>
        </a:p>
      </dgm:t>
    </dgm:pt>
    <dgm:pt modelId="{AAF37C71-5980-4EE3-9FEE-1667BD1F8933}" type="sibTrans" cxnId="{13D94ECA-73B8-445B-B197-D0537F32B6A2}">
      <dgm:prSet/>
      <dgm:spPr/>
      <dgm:t>
        <a:bodyPr/>
        <a:lstStyle/>
        <a:p>
          <a:endParaRPr lang="en-US"/>
        </a:p>
      </dgm:t>
    </dgm:pt>
    <dgm:pt modelId="{C896DC7C-FED3-405D-82F4-7B71D458A645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Creator dominant platform</a:t>
          </a:r>
          <a:endParaRPr lang="en-US" dirty="0"/>
        </a:p>
      </dgm:t>
    </dgm:pt>
    <dgm:pt modelId="{9D22379C-9F97-4DDB-804C-993F98E22DF5}" type="parTrans" cxnId="{D6699859-5C88-4E1F-94DE-913B89B1E50B}">
      <dgm:prSet/>
      <dgm:spPr/>
      <dgm:t>
        <a:bodyPr/>
        <a:lstStyle/>
        <a:p>
          <a:endParaRPr lang="en-US"/>
        </a:p>
      </dgm:t>
    </dgm:pt>
    <dgm:pt modelId="{E46558C6-9A29-453E-9FED-AE1F6DCD1799}" type="sibTrans" cxnId="{D6699859-5C88-4E1F-94DE-913B89B1E50B}">
      <dgm:prSet/>
      <dgm:spPr/>
      <dgm:t>
        <a:bodyPr/>
        <a:lstStyle/>
        <a:p>
          <a:endParaRPr lang="en-US"/>
        </a:p>
      </dgm:t>
    </dgm:pt>
    <dgm:pt modelId="{4FA7EC93-E49D-4B86-A2B5-1899142DF849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Giving back to community</a:t>
          </a:r>
          <a:endParaRPr lang="en-US" dirty="0"/>
        </a:p>
      </dgm:t>
    </dgm:pt>
    <dgm:pt modelId="{097412FA-D962-4715-8708-1A5FF6DF2CD7}" type="parTrans" cxnId="{1B6BEF29-77D1-4654-97EE-EF749FE19142}">
      <dgm:prSet/>
      <dgm:spPr/>
      <dgm:t>
        <a:bodyPr/>
        <a:lstStyle/>
        <a:p>
          <a:endParaRPr lang="en-US"/>
        </a:p>
      </dgm:t>
    </dgm:pt>
    <dgm:pt modelId="{0A56DF79-F488-417D-95E8-6E03DEE2BB9A}" type="sibTrans" cxnId="{1B6BEF29-77D1-4654-97EE-EF749FE19142}">
      <dgm:prSet/>
      <dgm:spPr/>
      <dgm:t>
        <a:bodyPr/>
        <a:lstStyle/>
        <a:p>
          <a:endParaRPr lang="en-US"/>
        </a:p>
      </dgm:t>
    </dgm:pt>
    <dgm:pt modelId="{C9A84096-B98E-44DB-9BB8-D6662F4A2E70}">
      <dgm:prSet phldrT="[Text]" phldr="0"/>
      <dgm:spPr/>
      <dgm:t>
        <a:bodyPr/>
        <a:lstStyle/>
        <a:p>
          <a:pPr rtl="0"/>
          <a:r>
            <a:rPr lang="en-US" dirty="0" err="1">
              <a:latin typeface="Walbaum Display Light"/>
            </a:rPr>
            <a:t>Decentralised</a:t>
          </a:r>
          <a:r>
            <a:rPr lang="en-US" dirty="0">
              <a:latin typeface="Walbaum Display Light"/>
            </a:rPr>
            <a:t> community operation</a:t>
          </a:r>
          <a:endParaRPr lang="en-US" dirty="0"/>
        </a:p>
      </dgm:t>
    </dgm:pt>
    <dgm:pt modelId="{20A59837-0B41-4B07-BB76-847ED3823D79}" type="parTrans" cxnId="{F5CF8652-3BB1-43F3-AAD0-8481B41E5738}">
      <dgm:prSet/>
      <dgm:spPr/>
      <dgm:t>
        <a:bodyPr/>
        <a:lstStyle/>
        <a:p>
          <a:endParaRPr lang="en-US"/>
        </a:p>
      </dgm:t>
    </dgm:pt>
    <dgm:pt modelId="{F6A56C9F-044B-4991-AA41-66CC5BE41DD1}" type="sibTrans" cxnId="{F5CF8652-3BB1-43F3-AAD0-8481B41E5738}">
      <dgm:prSet/>
      <dgm:spPr/>
      <dgm:t>
        <a:bodyPr/>
        <a:lstStyle/>
        <a:p>
          <a:endParaRPr lang="en-US"/>
        </a:p>
      </dgm:t>
    </dgm:pt>
    <dgm:pt modelId="{895F03B5-1F1A-4B73-8C3F-36FC43750638}">
      <dgm:prSet phldr="0"/>
      <dgm:spPr/>
      <dgm:t>
        <a:bodyPr/>
        <a:lstStyle/>
        <a:p>
          <a:r>
            <a:rPr lang="en-US" dirty="0">
              <a:latin typeface="Walbaum Display Light"/>
            </a:rPr>
            <a:t>DAO</a:t>
          </a:r>
        </a:p>
      </dgm:t>
    </dgm:pt>
    <dgm:pt modelId="{5C8A665E-429D-412B-8BCD-9E014FC7AAA1}" type="parTrans" cxnId="{E57259C2-A224-4AB4-8178-158409C7ACC8}">
      <dgm:prSet/>
      <dgm:spPr/>
    </dgm:pt>
    <dgm:pt modelId="{599C8C2B-B6A1-4469-A4B9-CDBBCD4C9112}" type="sibTrans" cxnId="{E57259C2-A224-4AB4-8178-158409C7ACC8}">
      <dgm:prSet/>
      <dgm:spPr/>
    </dgm:pt>
    <dgm:pt modelId="{7685F576-4647-4176-BDC8-DB3B7D737346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Earning &amp; learning by sharing</a:t>
          </a:r>
          <a:endParaRPr lang="en-US" dirty="0"/>
        </a:p>
      </dgm:t>
    </dgm:pt>
    <dgm:pt modelId="{EB20A9F9-57B1-40BF-9E2B-318FDE4948A3}" type="parTrans" cxnId="{57E7A5E3-32D5-4527-BFCB-88624E1C2DF0}">
      <dgm:prSet/>
      <dgm:spPr/>
    </dgm:pt>
    <dgm:pt modelId="{474801E7-A27E-4CEB-AFDB-CA83EC460A5D}" type="sibTrans" cxnId="{57E7A5E3-32D5-4527-BFCB-88624E1C2DF0}">
      <dgm:prSet/>
      <dgm:spPr/>
    </dgm:pt>
    <dgm:pt modelId="{57E3D63B-0356-4ACB-8371-C1CBCD8B7B94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Social-Fi</a:t>
          </a:r>
        </a:p>
      </dgm:t>
    </dgm:pt>
    <dgm:pt modelId="{29466414-BCDA-4CD4-BB12-1AF6ABBC4FF3}" type="parTrans" cxnId="{F6CD9108-E3BF-4E1C-AD0C-71ABE760A2D8}">
      <dgm:prSet/>
      <dgm:spPr/>
    </dgm:pt>
    <dgm:pt modelId="{34F2E929-AF85-4201-BB8E-16E45071A4B5}" type="sibTrans" cxnId="{F6CD9108-E3BF-4E1C-AD0C-71ABE760A2D8}">
      <dgm:prSet/>
      <dgm:spPr/>
    </dgm:pt>
    <dgm:pt modelId="{400F32F1-3975-4CFB-BA37-6575062A2DAE}">
      <dgm:prSet phldr="0"/>
      <dgm:spPr/>
      <dgm:t>
        <a:bodyPr/>
        <a:lstStyle/>
        <a:p>
          <a:pPr rtl="0"/>
          <a:r>
            <a:rPr lang="en-US" dirty="0" err="1">
              <a:latin typeface="Walbaum Display Light"/>
            </a:rPr>
            <a:t>Tokenised</a:t>
          </a:r>
          <a:r>
            <a:rPr lang="en-US" dirty="0">
              <a:latin typeface="Walbaum Display Light"/>
            </a:rPr>
            <a:t> ideas and opinions</a:t>
          </a:r>
        </a:p>
      </dgm:t>
    </dgm:pt>
    <dgm:pt modelId="{C3F60F58-3E2A-4092-A753-CC632C16E6E6}" type="parTrans" cxnId="{7AC62833-4680-45B1-BE3F-90A666D5191F}">
      <dgm:prSet/>
      <dgm:spPr/>
    </dgm:pt>
    <dgm:pt modelId="{B226990B-5391-43FA-9F55-BEDC0BA44795}" type="sibTrans" cxnId="{7AC62833-4680-45B1-BE3F-90A666D5191F}">
      <dgm:prSet/>
      <dgm:spPr/>
    </dgm:pt>
    <dgm:pt modelId="{81386226-A61C-477F-A5DE-FEF8DA145C34}">
      <dgm:prSet phldr="0"/>
      <dgm:spPr/>
      <dgm:t>
        <a:bodyPr/>
        <a:lstStyle/>
        <a:p>
          <a:pPr rtl="0"/>
          <a:r>
            <a:rPr lang="en-US" dirty="0" err="1">
              <a:latin typeface="Walbaum Display Light"/>
            </a:rPr>
            <a:t>Certifised</a:t>
          </a:r>
          <a:r>
            <a:rPr lang="en-US" dirty="0">
              <a:latin typeface="Walbaum Display Light"/>
            </a:rPr>
            <a:t> learning &amp; teaching exprerience</a:t>
          </a:r>
        </a:p>
      </dgm:t>
    </dgm:pt>
    <dgm:pt modelId="{8371A560-9D10-4FC5-B434-FE853E8BAD4C}" type="parTrans" cxnId="{D24E39A2-FD53-4BAE-BF6C-037D10FD7B40}">
      <dgm:prSet/>
      <dgm:spPr/>
    </dgm:pt>
    <dgm:pt modelId="{01BC682A-AFCE-411B-9A77-7C85FFAF137B}" type="sibTrans" cxnId="{D24E39A2-FD53-4BAE-BF6C-037D10FD7B40}">
      <dgm:prSet/>
      <dgm:spPr/>
    </dgm:pt>
    <dgm:pt modelId="{BBD231A5-08E7-48ED-83A4-DD0539AD9DE5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Hearing from community</a:t>
          </a:r>
        </a:p>
      </dgm:t>
    </dgm:pt>
    <dgm:pt modelId="{D261A012-0522-40D3-92D3-2103FB50DA8B}" type="parTrans" cxnId="{2352B57A-8BF5-4509-9928-E8687A45803B}">
      <dgm:prSet/>
      <dgm:spPr/>
    </dgm:pt>
    <dgm:pt modelId="{26EDCB70-26D8-4F4E-9AF6-C3ED0BC13F10}" type="sibTrans" cxnId="{2352B57A-8BF5-4509-9928-E8687A45803B}">
      <dgm:prSet/>
      <dgm:spPr/>
    </dgm:pt>
    <dgm:pt modelId="{64C2CBD5-EE19-4BF4-B4B7-EB4B00241E58}" type="pres">
      <dgm:prSet presAssocID="{5EB7E78C-404B-4A0B-8AB1-0F6A01091B0A}" presName="list" presStyleCnt="0">
        <dgm:presLayoutVars>
          <dgm:dir/>
          <dgm:animLvl val="lvl"/>
        </dgm:presLayoutVars>
      </dgm:prSet>
      <dgm:spPr/>
    </dgm:pt>
    <dgm:pt modelId="{C03ECC71-F73D-481E-B91C-CBAAD91C8D11}" type="pres">
      <dgm:prSet presAssocID="{BD51DE8F-A989-4103-80F3-B544FB31E77E}" presName="posSpace" presStyleCnt="0"/>
      <dgm:spPr/>
    </dgm:pt>
    <dgm:pt modelId="{E618DF0F-86B0-441A-9685-EDC5A0DC66DB}" type="pres">
      <dgm:prSet presAssocID="{BD51DE8F-A989-4103-80F3-B544FB31E77E}" presName="vertFlow" presStyleCnt="0"/>
      <dgm:spPr/>
    </dgm:pt>
    <dgm:pt modelId="{1F0F4D51-31E4-4836-AE6F-1EA0F6C621EA}" type="pres">
      <dgm:prSet presAssocID="{BD51DE8F-A989-4103-80F3-B544FB31E77E}" presName="topSpace" presStyleCnt="0"/>
      <dgm:spPr/>
    </dgm:pt>
    <dgm:pt modelId="{7C044AF5-58E1-4F84-8F23-66A1D7581073}" type="pres">
      <dgm:prSet presAssocID="{BD51DE8F-A989-4103-80F3-B544FB31E77E}" presName="firstComp" presStyleCnt="0"/>
      <dgm:spPr/>
    </dgm:pt>
    <dgm:pt modelId="{9A91E8CB-28D2-4B3F-8374-603EA72F99F7}" type="pres">
      <dgm:prSet presAssocID="{BD51DE8F-A989-4103-80F3-B544FB31E77E}" presName="firstChild" presStyleLbl="bgAccFollowNode1" presStyleIdx="0" presStyleCnt="9"/>
      <dgm:spPr/>
    </dgm:pt>
    <dgm:pt modelId="{AFB882BF-9786-4E1A-BFB6-2DDDE4D68BCA}" type="pres">
      <dgm:prSet presAssocID="{BD51DE8F-A989-4103-80F3-B544FB31E77E}" presName="firstChildTx" presStyleLbl="bgAccFollowNode1" presStyleIdx="0" presStyleCnt="9">
        <dgm:presLayoutVars>
          <dgm:bulletEnabled val="1"/>
        </dgm:presLayoutVars>
      </dgm:prSet>
      <dgm:spPr/>
    </dgm:pt>
    <dgm:pt modelId="{E802BF3B-8826-4E44-8D7A-5616AB678394}" type="pres">
      <dgm:prSet presAssocID="{1EA81D2B-F9C2-4B19-AE9E-BFCDCF55C264}" presName="comp" presStyleCnt="0"/>
      <dgm:spPr/>
    </dgm:pt>
    <dgm:pt modelId="{1039CC5A-390F-4B57-9C10-B3AB8B2EC8B0}" type="pres">
      <dgm:prSet presAssocID="{1EA81D2B-F9C2-4B19-AE9E-BFCDCF55C264}" presName="child" presStyleLbl="bgAccFollowNode1" presStyleIdx="1" presStyleCnt="9"/>
      <dgm:spPr/>
    </dgm:pt>
    <dgm:pt modelId="{1AC10F9B-30B3-4F77-B23C-43779BF397A2}" type="pres">
      <dgm:prSet presAssocID="{1EA81D2B-F9C2-4B19-AE9E-BFCDCF55C264}" presName="childTx" presStyleLbl="bgAccFollowNode1" presStyleIdx="1" presStyleCnt="9">
        <dgm:presLayoutVars>
          <dgm:bulletEnabled val="1"/>
        </dgm:presLayoutVars>
      </dgm:prSet>
      <dgm:spPr/>
    </dgm:pt>
    <dgm:pt modelId="{8A102AEB-0227-4A69-961B-97FD66296AAE}" type="pres">
      <dgm:prSet presAssocID="{81386226-A61C-477F-A5DE-FEF8DA145C34}" presName="comp" presStyleCnt="0"/>
      <dgm:spPr/>
    </dgm:pt>
    <dgm:pt modelId="{18EBDFF1-5DDD-46EF-B948-C47B88EBBA3B}" type="pres">
      <dgm:prSet presAssocID="{81386226-A61C-477F-A5DE-FEF8DA145C34}" presName="child" presStyleLbl="bgAccFollowNode1" presStyleIdx="2" presStyleCnt="9"/>
      <dgm:spPr/>
    </dgm:pt>
    <dgm:pt modelId="{D69F8686-FE5F-4028-A919-00DA3C34F076}" type="pres">
      <dgm:prSet presAssocID="{81386226-A61C-477F-A5DE-FEF8DA145C34}" presName="childTx" presStyleLbl="bgAccFollowNode1" presStyleIdx="2" presStyleCnt="9">
        <dgm:presLayoutVars>
          <dgm:bulletEnabled val="1"/>
        </dgm:presLayoutVars>
      </dgm:prSet>
      <dgm:spPr/>
    </dgm:pt>
    <dgm:pt modelId="{8405B3CE-BFDD-488F-877C-FBD6AD53F4BE}" type="pres">
      <dgm:prSet presAssocID="{BD51DE8F-A989-4103-80F3-B544FB31E77E}" presName="negSpace" presStyleCnt="0"/>
      <dgm:spPr/>
    </dgm:pt>
    <dgm:pt modelId="{EA1C7383-D7E5-4C27-BE74-206404710199}" type="pres">
      <dgm:prSet presAssocID="{BD51DE8F-A989-4103-80F3-B544FB31E77E}" presName="circle" presStyleLbl="node1" presStyleIdx="0" presStyleCnt="3"/>
      <dgm:spPr/>
    </dgm:pt>
    <dgm:pt modelId="{2321DDDF-FBB1-43D8-B624-15FFBD15E430}" type="pres">
      <dgm:prSet presAssocID="{F89C18B6-9CF6-41A3-ABA7-8E0FD5ACA953}" presName="transSpace" presStyleCnt="0"/>
      <dgm:spPr/>
    </dgm:pt>
    <dgm:pt modelId="{89359EFE-6F88-4EAD-A577-65EDD772D409}" type="pres">
      <dgm:prSet presAssocID="{57E3D63B-0356-4ACB-8371-C1CBCD8B7B94}" presName="posSpace" presStyleCnt="0"/>
      <dgm:spPr/>
    </dgm:pt>
    <dgm:pt modelId="{4238F5C9-8BFC-43A4-83B8-EB4D1DD6AAB1}" type="pres">
      <dgm:prSet presAssocID="{57E3D63B-0356-4ACB-8371-C1CBCD8B7B94}" presName="vertFlow" presStyleCnt="0"/>
      <dgm:spPr/>
    </dgm:pt>
    <dgm:pt modelId="{24CB9A98-3274-4961-A523-17624E5B1372}" type="pres">
      <dgm:prSet presAssocID="{57E3D63B-0356-4ACB-8371-C1CBCD8B7B94}" presName="topSpace" presStyleCnt="0"/>
      <dgm:spPr/>
    </dgm:pt>
    <dgm:pt modelId="{C7B0918D-E5A9-48C6-B4EF-B64B552763E8}" type="pres">
      <dgm:prSet presAssocID="{57E3D63B-0356-4ACB-8371-C1CBCD8B7B94}" presName="firstComp" presStyleCnt="0"/>
      <dgm:spPr/>
    </dgm:pt>
    <dgm:pt modelId="{B762B765-0862-420B-90F3-913884A007D1}" type="pres">
      <dgm:prSet presAssocID="{57E3D63B-0356-4ACB-8371-C1CBCD8B7B94}" presName="firstChild" presStyleLbl="bgAccFollowNode1" presStyleIdx="3" presStyleCnt="9"/>
      <dgm:spPr/>
    </dgm:pt>
    <dgm:pt modelId="{8FE183B5-819E-444D-9775-140FB0A9E282}" type="pres">
      <dgm:prSet presAssocID="{57E3D63B-0356-4ACB-8371-C1CBCD8B7B94}" presName="firstChildTx" presStyleLbl="bgAccFollowNode1" presStyleIdx="3" presStyleCnt="9">
        <dgm:presLayoutVars>
          <dgm:bulletEnabled val="1"/>
        </dgm:presLayoutVars>
      </dgm:prSet>
      <dgm:spPr/>
    </dgm:pt>
    <dgm:pt modelId="{1BBEF1C4-3CF9-46E2-AFAC-75742FD86946}" type="pres">
      <dgm:prSet presAssocID="{C896DC7C-FED3-405D-82F4-7B71D458A645}" presName="comp" presStyleCnt="0"/>
      <dgm:spPr/>
    </dgm:pt>
    <dgm:pt modelId="{D61641F0-6A9A-4CA5-964E-7A044552095C}" type="pres">
      <dgm:prSet presAssocID="{C896DC7C-FED3-405D-82F4-7B71D458A645}" presName="child" presStyleLbl="bgAccFollowNode1" presStyleIdx="4" presStyleCnt="9"/>
      <dgm:spPr/>
    </dgm:pt>
    <dgm:pt modelId="{731C75C3-DCDB-436D-BFBE-E14C21738201}" type="pres">
      <dgm:prSet presAssocID="{C896DC7C-FED3-405D-82F4-7B71D458A645}" presName="childTx" presStyleLbl="bgAccFollowNode1" presStyleIdx="4" presStyleCnt="9">
        <dgm:presLayoutVars>
          <dgm:bulletEnabled val="1"/>
        </dgm:presLayoutVars>
      </dgm:prSet>
      <dgm:spPr/>
    </dgm:pt>
    <dgm:pt modelId="{F78B05B6-1E3D-4BB6-99EA-C741C1F34865}" type="pres">
      <dgm:prSet presAssocID="{400F32F1-3975-4CFB-BA37-6575062A2DAE}" presName="comp" presStyleCnt="0"/>
      <dgm:spPr/>
    </dgm:pt>
    <dgm:pt modelId="{B0545D2F-639A-4C22-B655-48FA10B2A3CD}" type="pres">
      <dgm:prSet presAssocID="{400F32F1-3975-4CFB-BA37-6575062A2DAE}" presName="child" presStyleLbl="bgAccFollowNode1" presStyleIdx="5" presStyleCnt="9"/>
      <dgm:spPr/>
    </dgm:pt>
    <dgm:pt modelId="{BD416816-85E4-461A-8C01-4A94528296BB}" type="pres">
      <dgm:prSet presAssocID="{400F32F1-3975-4CFB-BA37-6575062A2DAE}" presName="childTx" presStyleLbl="bgAccFollowNode1" presStyleIdx="5" presStyleCnt="9">
        <dgm:presLayoutVars>
          <dgm:bulletEnabled val="1"/>
        </dgm:presLayoutVars>
      </dgm:prSet>
      <dgm:spPr/>
    </dgm:pt>
    <dgm:pt modelId="{D6906DBB-A3B5-438F-9CA7-F39EAA7C35F9}" type="pres">
      <dgm:prSet presAssocID="{57E3D63B-0356-4ACB-8371-C1CBCD8B7B94}" presName="negSpace" presStyleCnt="0"/>
      <dgm:spPr/>
    </dgm:pt>
    <dgm:pt modelId="{75B99191-64A5-4141-B7AA-2D8B3E7DCFBB}" type="pres">
      <dgm:prSet presAssocID="{57E3D63B-0356-4ACB-8371-C1CBCD8B7B94}" presName="circle" presStyleLbl="node1" presStyleIdx="1" presStyleCnt="3"/>
      <dgm:spPr/>
    </dgm:pt>
    <dgm:pt modelId="{456F419E-D3F4-4072-B779-BD0E81E9D8E2}" type="pres">
      <dgm:prSet presAssocID="{34F2E929-AF85-4201-BB8E-16E45071A4B5}" presName="transSpace" presStyleCnt="0"/>
      <dgm:spPr/>
    </dgm:pt>
    <dgm:pt modelId="{D2984647-FBBB-4590-B1B4-9446928DF8EE}" type="pres">
      <dgm:prSet presAssocID="{895F03B5-1F1A-4B73-8C3F-36FC43750638}" presName="posSpace" presStyleCnt="0"/>
      <dgm:spPr/>
    </dgm:pt>
    <dgm:pt modelId="{B1217638-2894-40C4-B851-EF2DAFD39E94}" type="pres">
      <dgm:prSet presAssocID="{895F03B5-1F1A-4B73-8C3F-36FC43750638}" presName="vertFlow" presStyleCnt="0"/>
      <dgm:spPr/>
    </dgm:pt>
    <dgm:pt modelId="{6F6779F8-8033-4890-83FE-B01200C382BF}" type="pres">
      <dgm:prSet presAssocID="{895F03B5-1F1A-4B73-8C3F-36FC43750638}" presName="topSpace" presStyleCnt="0"/>
      <dgm:spPr/>
    </dgm:pt>
    <dgm:pt modelId="{DAA40071-1942-4AFF-BCAC-6E205BCF63AB}" type="pres">
      <dgm:prSet presAssocID="{895F03B5-1F1A-4B73-8C3F-36FC43750638}" presName="firstComp" presStyleCnt="0"/>
      <dgm:spPr/>
    </dgm:pt>
    <dgm:pt modelId="{6185890B-099F-42D5-881E-FB59C2F0DFF1}" type="pres">
      <dgm:prSet presAssocID="{895F03B5-1F1A-4B73-8C3F-36FC43750638}" presName="firstChild" presStyleLbl="bgAccFollowNode1" presStyleIdx="6" presStyleCnt="9"/>
      <dgm:spPr/>
    </dgm:pt>
    <dgm:pt modelId="{EDBF3476-FA75-444C-9FF6-3F0C925CDEC3}" type="pres">
      <dgm:prSet presAssocID="{895F03B5-1F1A-4B73-8C3F-36FC43750638}" presName="firstChildTx" presStyleLbl="bgAccFollowNode1" presStyleIdx="6" presStyleCnt="9">
        <dgm:presLayoutVars>
          <dgm:bulletEnabled val="1"/>
        </dgm:presLayoutVars>
      </dgm:prSet>
      <dgm:spPr/>
    </dgm:pt>
    <dgm:pt modelId="{2F196F7A-4C52-4EC6-AFA0-D6021A6CBC1B}" type="pres">
      <dgm:prSet presAssocID="{C9A84096-B98E-44DB-9BB8-D6662F4A2E70}" presName="comp" presStyleCnt="0"/>
      <dgm:spPr/>
    </dgm:pt>
    <dgm:pt modelId="{DF1BCA73-DDDA-496D-A4B5-E385D3F03040}" type="pres">
      <dgm:prSet presAssocID="{C9A84096-B98E-44DB-9BB8-D6662F4A2E70}" presName="child" presStyleLbl="bgAccFollowNode1" presStyleIdx="7" presStyleCnt="9"/>
      <dgm:spPr/>
    </dgm:pt>
    <dgm:pt modelId="{28684222-18AB-4CA7-AD39-F5CA70C9BB4D}" type="pres">
      <dgm:prSet presAssocID="{C9A84096-B98E-44DB-9BB8-D6662F4A2E70}" presName="childTx" presStyleLbl="bgAccFollowNode1" presStyleIdx="7" presStyleCnt="9">
        <dgm:presLayoutVars>
          <dgm:bulletEnabled val="1"/>
        </dgm:presLayoutVars>
      </dgm:prSet>
      <dgm:spPr/>
    </dgm:pt>
    <dgm:pt modelId="{47858F24-1B78-4BA6-8E64-BD7096C87C9A}" type="pres">
      <dgm:prSet presAssocID="{BBD231A5-08E7-48ED-83A4-DD0539AD9DE5}" presName="comp" presStyleCnt="0"/>
      <dgm:spPr/>
    </dgm:pt>
    <dgm:pt modelId="{96628CE0-FC69-44E3-8B4A-A5047BFC7EE7}" type="pres">
      <dgm:prSet presAssocID="{BBD231A5-08E7-48ED-83A4-DD0539AD9DE5}" presName="child" presStyleLbl="bgAccFollowNode1" presStyleIdx="8" presStyleCnt="9"/>
      <dgm:spPr/>
    </dgm:pt>
    <dgm:pt modelId="{E4FF5B74-6E1F-43D4-B5F1-177EF992A41B}" type="pres">
      <dgm:prSet presAssocID="{BBD231A5-08E7-48ED-83A4-DD0539AD9DE5}" presName="childTx" presStyleLbl="bgAccFollowNode1" presStyleIdx="8" presStyleCnt="9">
        <dgm:presLayoutVars>
          <dgm:bulletEnabled val="1"/>
        </dgm:presLayoutVars>
      </dgm:prSet>
      <dgm:spPr/>
    </dgm:pt>
    <dgm:pt modelId="{939D6DA7-3B5E-4F15-8D8A-5E4653F5C5BB}" type="pres">
      <dgm:prSet presAssocID="{895F03B5-1F1A-4B73-8C3F-36FC43750638}" presName="negSpace" presStyleCnt="0"/>
      <dgm:spPr/>
    </dgm:pt>
    <dgm:pt modelId="{BBD640B4-59B0-46A2-9BB6-323B07728A77}" type="pres">
      <dgm:prSet presAssocID="{895F03B5-1F1A-4B73-8C3F-36FC43750638}" presName="circle" presStyleLbl="node1" presStyleIdx="2" presStyleCnt="3"/>
      <dgm:spPr/>
    </dgm:pt>
  </dgm:ptLst>
  <dgm:cxnLst>
    <dgm:cxn modelId="{F6CD9108-E3BF-4E1C-AD0C-71ABE760A2D8}" srcId="{5EB7E78C-404B-4A0B-8AB1-0F6A01091B0A}" destId="{57E3D63B-0356-4ACB-8371-C1CBCD8B7B94}" srcOrd="1" destOrd="0" parTransId="{29466414-BCDA-4CD4-BB12-1AF6ABBC4FF3}" sibTransId="{34F2E929-AF85-4201-BB8E-16E45071A4B5}"/>
    <dgm:cxn modelId="{EDB4871F-A7A7-456F-935D-769E1B78E2B7}" type="presOf" srcId="{4FA7EC93-E49D-4B86-A2B5-1899142DF849}" destId="{EDBF3476-FA75-444C-9FF6-3F0C925CDEC3}" srcOrd="1" destOrd="0" presId="urn:microsoft.com/office/officeart/2005/8/layout/hList9"/>
    <dgm:cxn modelId="{1F553B22-CC36-4BC7-9E3F-8F943CB969EB}" type="presOf" srcId="{4FA7EC93-E49D-4B86-A2B5-1899142DF849}" destId="{6185890B-099F-42D5-881E-FB59C2F0DFF1}" srcOrd="0" destOrd="0" presId="urn:microsoft.com/office/officeart/2005/8/layout/hList9"/>
    <dgm:cxn modelId="{3B4CAC28-9E8D-481F-97C6-9386B66AD388}" type="presOf" srcId="{EDED4752-BFD9-4553-A7F7-122B1F0F5217}" destId="{AFB882BF-9786-4E1A-BFB6-2DDDE4D68BCA}" srcOrd="1" destOrd="0" presId="urn:microsoft.com/office/officeart/2005/8/layout/hList9"/>
    <dgm:cxn modelId="{1B6BEF29-77D1-4654-97EE-EF749FE19142}" srcId="{895F03B5-1F1A-4B73-8C3F-36FC43750638}" destId="{4FA7EC93-E49D-4B86-A2B5-1899142DF849}" srcOrd="0" destOrd="0" parTransId="{097412FA-D962-4715-8708-1A5FF6DF2CD7}" sibTransId="{0A56DF79-F488-417D-95E8-6E03DEE2BB9A}"/>
    <dgm:cxn modelId="{9B34A02C-D2A0-469B-B593-5EB6C909B118}" type="presOf" srcId="{81386226-A61C-477F-A5DE-FEF8DA145C34}" destId="{D69F8686-FE5F-4028-A919-00DA3C34F076}" srcOrd="1" destOrd="0" presId="urn:microsoft.com/office/officeart/2005/8/layout/hList9"/>
    <dgm:cxn modelId="{38841032-B39B-4575-A33A-BECFA194B42D}" type="presOf" srcId="{400F32F1-3975-4CFB-BA37-6575062A2DAE}" destId="{B0545D2F-639A-4C22-B655-48FA10B2A3CD}" srcOrd="0" destOrd="0" presId="urn:microsoft.com/office/officeart/2005/8/layout/hList9"/>
    <dgm:cxn modelId="{1D34AF32-F4E7-41E6-B582-586DC7723F69}" type="presOf" srcId="{1EA81D2B-F9C2-4B19-AE9E-BFCDCF55C264}" destId="{1AC10F9B-30B3-4F77-B23C-43779BF397A2}" srcOrd="1" destOrd="0" presId="urn:microsoft.com/office/officeart/2005/8/layout/hList9"/>
    <dgm:cxn modelId="{7AC62833-4680-45B1-BE3F-90A666D5191F}" srcId="{57E3D63B-0356-4ACB-8371-C1CBCD8B7B94}" destId="{400F32F1-3975-4CFB-BA37-6575062A2DAE}" srcOrd="2" destOrd="0" parTransId="{C3F60F58-3E2A-4092-A753-CC632C16E6E6}" sibTransId="{B226990B-5391-43FA-9F55-BEDC0BA44795}"/>
    <dgm:cxn modelId="{DA30054D-5FAB-4711-9E41-101CF7566568}" type="presOf" srcId="{7685F576-4647-4176-BDC8-DB3B7D737346}" destId="{8FE183B5-819E-444D-9775-140FB0A9E282}" srcOrd="1" destOrd="0" presId="urn:microsoft.com/office/officeart/2005/8/layout/hList9"/>
    <dgm:cxn modelId="{C26D8D4E-50CA-4CB9-9492-2E69285A1DE3}" type="presOf" srcId="{BBD231A5-08E7-48ED-83A4-DD0539AD9DE5}" destId="{E4FF5B74-6E1F-43D4-B5F1-177EF992A41B}" srcOrd="1" destOrd="0" presId="urn:microsoft.com/office/officeart/2005/8/layout/hList9"/>
    <dgm:cxn modelId="{F29E9A4F-B8A1-45A6-9121-1CC0D9ECDF2C}" type="presOf" srcId="{C896DC7C-FED3-405D-82F4-7B71D458A645}" destId="{731C75C3-DCDB-436D-BFBE-E14C21738201}" srcOrd="1" destOrd="0" presId="urn:microsoft.com/office/officeart/2005/8/layout/hList9"/>
    <dgm:cxn modelId="{F5CF8652-3BB1-43F3-AAD0-8481B41E5738}" srcId="{895F03B5-1F1A-4B73-8C3F-36FC43750638}" destId="{C9A84096-B98E-44DB-9BB8-D6662F4A2E70}" srcOrd="1" destOrd="0" parTransId="{20A59837-0B41-4B07-BB76-847ED3823D79}" sibTransId="{F6A56C9F-044B-4991-AA41-66CC5BE41DD1}"/>
    <dgm:cxn modelId="{2AABC652-8977-414D-B292-1D8D1CF8547A}" type="presOf" srcId="{57E3D63B-0356-4ACB-8371-C1CBCD8B7B94}" destId="{75B99191-64A5-4141-B7AA-2D8B3E7DCFBB}" srcOrd="0" destOrd="0" presId="urn:microsoft.com/office/officeart/2005/8/layout/hList9"/>
    <dgm:cxn modelId="{EF01C054-839B-46F1-84EE-4A1161D8DD6D}" type="presOf" srcId="{5EB7E78C-404B-4A0B-8AB1-0F6A01091B0A}" destId="{64C2CBD5-EE19-4BF4-B4B7-EB4B00241E58}" srcOrd="0" destOrd="0" presId="urn:microsoft.com/office/officeart/2005/8/layout/hList9"/>
    <dgm:cxn modelId="{D6699859-5C88-4E1F-94DE-913B89B1E50B}" srcId="{57E3D63B-0356-4ACB-8371-C1CBCD8B7B94}" destId="{C896DC7C-FED3-405D-82F4-7B71D458A645}" srcOrd="1" destOrd="0" parTransId="{9D22379C-9F97-4DDB-804C-993F98E22DF5}" sibTransId="{E46558C6-9A29-453E-9FED-AE1F6DCD1799}"/>
    <dgm:cxn modelId="{37FE5F5A-65AA-455C-A48D-1B336D0B6EA9}" type="presOf" srcId="{BBD231A5-08E7-48ED-83A4-DD0539AD9DE5}" destId="{96628CE0-FC69-44E3-8B4A-A5047BFC7EE7}" srcOrd="0" destOrd="0" presId="urn:microsoft.com/office/officeart/2005/8/layout/hList9"/>
    <dgm:cxn modelId="{80FB315C-2DC9-4E37-B415-75987C06FF48}" type="presOf" srcId="{C9A84096-B98E-44DB-9BB8-D6662F4A2E70}" destId="{DF1BCA73-DDDA-496D-A4B5-E385D3F03040}" srcOrd="0" destOrd="0" presId="urn:microsoft.com/office/officeart/2005/8/layout/hList9"/>
    <dgm:cxn modelId="{A197FC5E-6AFC-40C4-B12C-BD7AA3A6F6D3}" type="presOf" srcId="{895F03B5-1F1A-4B73-8C3F-36FC43750638}" destId="{BBD640B4-59B0-46A2-9BB6-323B07728A77}" srcOrd="0" destOrd="0" presId="urn:microsoft.com/office/officeart/2005/8/layout/hList9"/>
    <dgm:cxn modelId="{2352B57A-8BF5-4509-9928-E8687A45803B}" srcId="{895F03B5-1F1A-4B73-8C3F-36FC43750638}" destId="{BBD231A5-08E7-48ED-83A4-DD0539AD9DE5}" srcOrd="2" destOrd="0" parTransId="{D261A012-0522-40D3-92D3-2103FB50DA8B}" sibTransId="{26EDCB70-26D8-4F4E-9AF6-C3ED0BC13F10}"/>
    <dgm:cxn modelId="{BCDA1E98-39AD-4AC8-9964-B99858E9E781}" type="presOf" srcId="{EDED4752-BFD9-4553-A7F7-122B1F0F5217}" destId="{9A91E8CB-28D2-4B3F-8374-603EA72F99F7}" srcOrd="0" destOrd="0" presId="urn:microsoft.com/office/officeart/2005/8/layout/hList9"/>
    <dgm:cxn modelId="{D24E39A2-FD53-4BAE-BF6C-037D10FD7B40}" srcId="{BD51DE8F-A989-4103-80F3-B544FB31E77E}" destId="{81386226-A61C-477F-A5DE-FEF8DA145C34}" srcOrd="2" destOrd="0" parTransId="{8371A560-9D10-4FC5-B434-FE853E8BAD4C}" sibTransId="{01BC682A-AFCE-411B-9A77-7C85FFAF137B}"/>
    <dgm:cxn modelId="{4033E2B5-D03B-4216-85FC-2BE84870D45A}" type="presOf" srcId="{C9A84096-B98E-44DB-9BB8-D6662F4A2E70}" destId="{28684222-18AB-4CA7-AD39-F5CA70C9BB4D}" srcOrd="1" destOrd="0" presId="urn:microsoft.com/office/officeart/2005/8/layout/hList9"/>
    <dgm:cxn modelId="{E57259C2-A224-4AB4-8178-158409C7ACC8}" srcId="{5EB7E78C-404B-4A0B-8AB1-0F6A01091B0A}" destId="{895F03B5-1F1A-4B73-8C3F-36FC43750638}" srcOrd="2" destOrd="0" parTransId="{5C8A665E-429D-412B-8BCD-9E014FC7AAA1}" sibTransId="{599C8C2B-B6A1-4469-A4B9-CDBBCD4C9112}"/>
    <dgm:cxn modelId="{32DFAFC8-D74A-4E68-B8DF-0B2CDEC707AA}" srcId="{5EB7E78C-404B-4A0B-8AB1-0F6A01091B0A}" destId="{BD51DE8F-A989-4103-80F3-B544FB31E77E}" srcOrd="0" destOrd="0" parTransId="{4EB06395-6808-4E51-B032-F37E58F51846}" sibTransId="{F89C18B6-9CF6-41A3-ABA7-8E0FD5ACA953}"/>
    <dgm:cxn modelId="{13D94ECA-73B8-445B-B197-D0537F32B6A2}" srcId="{BD51DE8F-A989-4103-80F3-B544FB31E77E}" destId="{1EA81D2B-F9C2-4B19-AE9E-BFCDCF55C264}" srcOrd="1" destOrd="0" parTransId="{20EE7EF2-5EE4-4E8D-A100-581FE016FBAF}" sibTransId="{AAF37C71-5980-4EE3-9FEE-1667BD1F8933}"/>
    <dgm:cxn modelId="{9BA82DD4-1981-4869-83AA-19CF5691D037}" type="presOf" srcId="{81386226-A61C-477F-A5DE-FEF8DA145C34}" destId="{18EBDFF1-5DDD-46EF-B948-C47B88EBBA3B}" srcOrd="0" destOrd="0" presId="urn:microsoft.com/office/officeart/2005/8/layout/hList9"/>
    <dgm:cxn modelId="{1C6626D6-3E91-4D53-9551-50EF70240C61}" srcId="{BD51DE8F-A989-4103-80F3-B544FB31E77E}" destId="{EDED4752-BFD9-4553-A7F7-122B1F0F5217}" srcOrd="0" destOrd="0" parTransId="{7EF825F7-5D9B-4591-9030-5F6129575455}" sibTransId="{0B8AE981-617B-4F37-8CF5-D49AA1FD41D6}"/>
    <dgm:cxn modelId="{32B917D8-F977-48E7-8F91-3A4FA31D5C21}" type="presOf" srcId="{400F32F1-3975-4CFB-BA37-6575062A2DAE}" destId="{BD416816-85E4-461A-8C01-4A94528296BB}" srcOrd="1" destOrd="0" presId="urn:microsoft.com/office/officeart/2005/8/layout/hList9"/>
    <dgm:cxn modelId="{57E7A5E3-32D5-4527-BFCB-88624E1C2DF0}" srcId="{57E3D63B-0356-4ACB-8371-C1CBCD8B7B94}" destId="{7685F576-4647-4176-BDC8-DB3B7D737346}" srcOrd="0" destOrd="0" parTransId="{EB20A9F9-57B1-40BF-9E2B-318FDE4948A3}" sibTransId="{474801E7-A27E-4CEB-AFDB-CA83EC460A5D}"/>
    <dgm:cxn modelId="{689EAEE9-0074-462B-9C08-AD638FE5C2C8}" type="presOf" srcId="{1EA81D2B-F9C2-4B19-AE9E-BFCDCF55C264}" destId="{1039CC5A-390F-4B57-9C10-B3AB8B2EC8B0}" srcOrd="0" destOrd="0" presId="urn:microsoft.com/office/officeart/2005/8/layout/hList9"/>
    <dgm:cxn modelId="{8B7CE0EE-B5F8-4B56-90D1-310D6C7FCA8E}" type="presOf" srcId="{BD51DE8F-A989-4103-80F3-B544FB31E77E}" destId="{EA1C7383-D7E5-4C27-BE74-206404710199}" srcOrd="0" destOrd="0" presId="urn:microsoft.com/office/officeart/2005/8/layout/hList9"/>
    <dgm:cxn modelId="{C6DF30F3-4405-4B99-A5E5-3AA97949433D}" type="presOf" srcId="{C896DC7C-FED3-405D-82F4-7B71D458A645}" destId="{D61641F0-6A9A-4CA5-964E-7A044552095C}" srcOrd="0" destOrd="0" presId="urn:microsoft.com/office/officeart/2005/8/layout/hList9"/>
    <dgm:cxn modelId="{956F74FA-C9B8-49CE-8C70-6D20D4F3ADC9}" type="presOf" srcId="{7685F576-4647-4176-BDC8-DB3B7D737346}" destId="{B762B765-0862-420B-90F3-913884A007D1}" srcOrd="0" destOrd="0" presId="urn:microsoft.com/office/officeart/2005/8/layout/hList9"/>
    <dgm:cxn modelId="{FAB3EE8D-0595-403D-9ABD-47F5D3725867}" type="presParOf" srcId="{64C2CBD5-EE19-4BF4-B4B7-EB4B00241E58}" destId="{C03ECC71-F73D-481E-B91C-CBAAD91C8D11}" srcOrd="0" destOrd="0" presId="urn:microsoft.com/office/officeart/2005/8/layout/hList9"/>
    <dgm:cxn modelId="{428E5001-C97F-4FA7-A755-EF757F96E51C}" type="presParOf" srcId="{64C2CBD5-EE19-4BF4-B4B7-EB4B00241E58}" destId="{E618DF0F-86B0-441A-9685-EDC5A0DC66DB}" srcOrd="1" destOrd="0" presId="urn:microsoft.com/office/officeart/2005/8/layout/hList9"/>
    <dgm:cxn modelId="{9F95A4C0-2164-48C0-8C2E-4098C4273F5D}" type="presParOf" srcId="{E618DF0F-86B0-441A-9685-EDC5A0DC66DB}" destId="{1F0F4D51-31E4-4836-AE6F-1EA0F6C621EA}" srcOrd="0" destOrd="0" presId="urn:microsoft.com/office/officeart/2005/8/layout/hList9"/>
    <dgm:cxn modelId="{F33F5E54-A33F-4E69-B09A-F0E28A73B700}" type="presParOf" srcId="{E618DF0F-86B0-441A-9685-EDC5A0DC66DB}" destId="{7C044AF5-58E1-4F84-8F23-66A1D7581073}" srcOrd="1" destOrd="0" presId="urn:microsoft.com/office/officeart/2005/8/layout/hList9"/>
    <dgm:cxn modelId="{A2388D72-B11D-41D1-9C0F-806C8574BCAE}" type="presParOf" srcId="{7C044AF5-58E1-4F84-8F23-66A1D7581073}" destId="{9A91E8CB-28D2-4B3F-8374-603EA72F99F7}" srcOrd="0" destOrd="0" presId="urn:microsoft.com/office/officeart/2005/8/layout/hList9"/>
    <dgm:cxn modelId="{781B2D93-32B5-4352-8F3A-A9727EDEE0A4}" type="presParOf" srcId="{7C044AF5-58E1-4F84-8F23-66A1D7581073}" destId="{AFB882BF-9786-4E1A-BFB6-2DDDE4D68BCA}" srcOrd="1" destOrd="0" presId="urn:microsoft.com/office/officeart/2005/8/layout/hList9"/>
    <dgm:cxn modelId="{0656FC33-89F0-4E65-871E-66D6DC99F11A}" type="presParOf" srcId="{E618DF0F-86B0-441A-9685-EDC5A0DC66DB}" destId="{E802BF3B-8826-4E44-8D7A-5616AB678394}" srcOrd="2" destOrd="0" presId="urn:microsoft.com/office/officeart/2005/8/layout/hList9"/>
    <dgm:cxn modelId="{713410D2-F35C-496C-9F18-E90F6AA0EF45}" type="presParOf" srcId="{E802BF3B-8826-4E44-8D7A-5616AB678394}" destId="{1039CC5A-390F-4B57-9C10-B3AB8B2EC8B0}" srcOrd="0" destOrd="0" presId="urn:microsoft.com/office/officeart/2005/8/layout/hList9"/>
    <dgm:cxn modelId="{E80060D4-A65D-4DF1-A554-58FF8B69B1E7}" type="presParOf" srcId="{E802BF3B-8826-4E44-8D7A-5616AB678394}" destId="{1AC10F9B-30B3-4F77-B23C-43779BF397A2}" srcOrd="1" destOrd="0" presId="urn:microsoft.com/office/officeart/2005/8/layout/hList9"/>
    <dgm:cxn modelId="{69CC74E4-C461-4A3A-9CB5-428A2051C63E}" type="presParOf" srcId="{E618DF0F-86B0-441A-9685-EDC5A0DC66DB}" destId="{8A102AEB-0227-4A69-961B-97FD66296AAE}" srcOrd="3" destOrd="0" presId="urn:microsoft.com/office/officeart/2005/8/layout/hList9"/>
    <dgm:cxn modelId="{1C8D3646-F887-4031-BF79-9BBE71EE5890}" type="presParOf" srcId="{8A102AEB-0227-4A69-961B-97FD66296AAE}" destId="{18EBDFF1-5DDD-46EF-B948-C47B88EBBA3B}" srcOrd="0" destOrd="0" presId="urn:microsoft.com/office/officeart/2005/8/layout/hList9"/>
    <dgm:cxn modelId="{3C2F6998-30D9-4D47-9B74-358C1B53533B}" type="presParOf" srcId="{8A102AEB-0227-4A69-961B-97FD66296AAE}" destId="{D69F8686-FE5F-4028-A919-00DA3C34F076}" srcOrd="1" destOrd="0" presId="urn:microsoft.com/office/officeart/2005/8/layout/hList9"/>
    <dgm:cxn modelId="{44BABF3D-B04F-4AD0-8A78-D94E8DB12798}" type="presParOf" srcId="{64C2CBD5-EE19-4BF4-B4B7-EB4B00241E58}" destId="{8405B3CE-BFDD-488F-877C-FBD6AD53F4BE}" srcOrd="2" destOrd="0" presId="urn:microsoft.com/office/officeart/2005/8/layout/hList9"/>
    <dgm:cxn modelId="{040DA064-9E07-409D-8C52-232A43F8C9A7}" type="presParOf" srcId="{64C2CBD5-EE19-4BF4-B4B7-EB4B00241E58}" destId="{EA1C7383-D7E5-4C27-BE74-206404710199}" srcOrd="3" destOrd="0" presId="urn:microsoft.com/office/officeart/2005/8/layout/hList9"/>
    <dgm:cxn modelId="{29CC50AC-ADA8-478D-B190-978BFAD7E991}" type="presParOf" srcId="{64C2CBD5-EE19-4BF4-B4B7-EB4B00241E58}" destId="{2321DDDF-FBB1-43D8-B624-15FFBD15E430}" srcOrd="4" destOrd="0" presId="urn:microsoft.com/office/officeart/2005/8/layout/hList9"/>
    <dgm:cxn modelId="{EB49C109-FB1F-4964-9DDD-91F2EF8AD510}" type="presParOf" srcId="{64C2CBD5-EE19-4BF4-B4B7-EB4B00241E58}" destId="{89359EFE-6F88-4EAD-A577-65EDD772D409}" srcOrd="5" destOrd="0" presId="urn:microsoft.com/office/officeart/2005/8/layout/hList9"/>
    <dgm:cxn modelId="{752E7263-4F77-4CD7-BD87-80C6B5EFA2BE}" type="presParOf" srcId="{64C2CBD5-EE19-4BF4-B4B7-EB4B00241E58}" destId="{4238F5C9-8BFC-43A4-83B8-EB4D1DD6AAB1}" srcOrd="6" destOrd="0" presId="urn:microsoft.com/office/officeart/2005/8/layout/hList9"/>
    <dgm:cxn modelId="{A0F86E87-F361-48BC-9E53-A3D5599ADD38}" type="presParOf" srcId="{4238F5C9-8BFC-43A4-83B8-EB4D1DD6AAB1}" destId="{24CB9A98-3274-4961-A523-17624E5B1372}" srcOrd="0" destOrd="0" presId="urn:microsoft.com/office/officeart/2005/8/layout/hList9"/>
    <dgm:cxn modelId="{6CBE7167-F0C7-424C-A497-8B57D21100AA}" type="presParOf" srcId="{4238F5C9-8BFC-43A4-83B8-EB4D1DD6AAB1}" destId="{C7B0918D-E5A9-48C6-B4EF-B64B552763E8}" srcOrd="1" destOrd="0" presId="urn:microsoft.com/office/officeart/2005/8/layout/hList9"/>
    <dgm:cxn modelId="{10374498-3176-478D-94B2-859EBDB6C041}" type="presParOf" srcId="{C7B0918D-E5A9-48C6-B4EF-B64B552763E8}" destId="{B762B765-0862-420B-90F3-913884A007D1}" srcOrd="0" destOrd="0" presId="urn:microsoft.com/office/officeart/2005/8/layout/hList9"/>
    <dgm:cxn modelId="{7E531824-E249-4172-92B9-7FB2CBFAA119}" type="presParOf" srcId="{C7B0918D-E5A9-48C6-B4EF-B64B552763E8}" destId="{8FE183B5-819E-444D-9775-140FB0A9E282}" srcOrd="1" destOrd="0" presId="urn:microsoft.com/office/officeart/2005/8/layout/hList9"/>
    <dgm:cxn modelId="{CDE2E220-BCC6-4D8F-B954-60167483F1DD}" type="presParOf" srcId="{4238F5C9-8BFC-43A4-83B8-EB4D1DD6AAB1}" destId="{1BBEF1C4-3CF9-46E2-AFAC-75742FD86946}" srcOrd="2" destOrd="0" presId="urn:microsoft.com/office/officeart/2005/8/layout/hList9"/>
    <dgm:cxn modelId="{EBE08A36-EA16-4E5A-BEA6-0CF818EA4361}" type="presParOf" srcId="{1BBEF1C4-3CF9-46E2-AFAC-75742FD86946}" destId="{D61641F0-6A9A-4CA5-964E-7A044552095C}" srcOrd="0" destOrd="0" presId="urn:microsoft.com/office/officeart/2005/8/layout/hList9"/>
    <dgm:cxn modelId="{8ACACE2B-4623-4383-8E45-550F27F4B6A5}" type="presParOf" srcId="{1BBEF1C4-3CF9-46E2-AFAC-75742FD86946}" destId="{731C75C3-DCDB-436D-BFBE-E14C21738201}" srcOrd="1" destOrd="0" presId="urn:microsoft.com/office/officeart/2005/8/layout/hList9"/>
    <dgm:cxn modelId="{D7F7D68B-3AFE-415B-9897-1F8EBD240191}" type="presParOf" srcId="{4238F5C9-8BFC-43A4-83B8-EB4D1DD6AAB1}" destId="{F78B05B6-1E3D-4BB6-99EA-C741C1F34865}" srcOrd="3" destOrd="0" presId="urn:microsoft.com/office/officeart/2005/8/layout/hList9"/>
    <dgm:cxn modelId="{3DA9509F-5AA9-4215-9867-90F5CEA2E743}" type="presParOf" srcId="{F78B05B6-1E3D-4BB6-99EA-C741C1F34865}" destId="{B0545D2F-639A-4C22-B655-48FA10B2A3CD}" srcOrd="0" destOrd="0" presId="urn:microsoft.com/office/officeart/2005/8/layout/hList9"/>
    <dgm:cxn modelId="{D92835AF-15B8-458A-9616-E1E4EF166D50}" type="presParOf" srcId="{F78B05B6-1E3D-4BB6-99EA-C741C1F34865}" destId="{BD416816-85E4-461A-8C01-4A94528296BB}" srcOrd="1" destOrd="0" presId="urn:microsoft.com/office/officeart/2005/8/layout/hList9"/>
    <dgm:cxn modelId="{CE475C32-81E8-4123-BA9C-E07405207422}" type="presParOf" srcId="{64C2CBD5-EE19-4BF4-B4B7-EB4B00241E58}" destId="{D6906DBB-A3B5-438F-9CA7-F39EAA7C35F9}" srcOrd="7" destOrd="0" presId="urn:microsoft.com/office/officeart/2005/8/layout/hList9"/>
    <dgm:cxn modelId="{A2CEE381-A115-4A38-9BDE-EB6BB212DAFD}" type="presParOf" srcId="{64C2CBD5-EE19-4BF4-B4B7-EB4B00241E58}" destId="{75B99191-64A5-4141-B7AA-2D8B3E7DCFBB}" srcOrd="8" destOrd="0" presId="urn:microsoft.com/office/officeart/2005/8/layout/hList9"/>
    <dgm:cxn modelId="{C4A44806-DA0D-4158-BF6E-543DB42103C3}" type="presParOf" srcId="{64C2CBD5-EE19-4BF4-B4B7-EB4B00241E58}" destId="{456F419E-D3F4-4072-B779-BD0E81E9D8E2}" srcOrd="9" destOrd="0" presId="urn:microsoft.com/office/officeart/2005/8/layout/hList9"/>
    <dgm:cxn modelId="{B4F69A93-63C1-48E2-B04E-B5DAA61A0AC7}" type="presParOf" srcId="{64C2CBD5-EE19-4BF4-B4B7-EB4B00241E58}" destId="{D2984647-FBBB-4590-B1B4-9446928DF8EE}" srcOrd="10" destOrd="0" presId="urn:microsoft.com/office/officeart/2005/8/layout/hList9"/>
    <dgm:cxn modelId="{D2A3510B-4338-484C-88D1-A19F4B999567}" type="presParOf" srcId="{64C2CBD5-EE19-4BF4-B4B7-EB4B00241E58}" destId="{B1217638-2894-40C4-B851-EF2DAFD39E94}" srcOrd="11" destOrd="0" presId="urn:microsoft.com/office/officeart/2005/8/layout/hList9"/>
    <dgm:cxn modelId="{0878197B-C5DB-4179-87D1-8E2AB93BAD84}" type="presParOf" srcId="{B1217638-2894-40C4-B851-EF2DAFD39E94}" destId="{6F6779F8-8033-4890-83FE-B01200C382BF}" srcOrd="0" destOrd="0" presId="urn:microsoft.com/office/officeart/2005/8/layout/hList9"/>
    <dgm:cxn modelId="{1A126056-D163-4246-A75F-4C2CFF169AE5}" type="presParOf" srcId="{B1217638-2894-40C4-B851-EF2DAFD39E94}" destId="{DAA40071-1942-4AFF-BCAC-6E205BCF63AB}" srcOrd="1" destOrd="0" presId="urn:microsoft.com/office/officeart/2005/8/layout/hList9"/>
    <dgm:cxn modelId="{E37D7C73-32DC-466F-B40C-BDC392F638A0}" type="presParOf" srcId="{DAA40071-1942-4AFF-BCAC-6E205BCF63AB}" destId="{6185890B-099F-42D5-881E-FB59C2F0DFF1}" srcOrd="0" destOrd="0" presId="urn:microsoft.com/office/officeart/2005/8/layout/hList9"/>
    <dgm:cxn modelId="{5CAD9E8C-CFC7-4C32-BF45-B420605FA40C}" type="presParOf" srcId="{DAA40071-1942-4AFF-BCAC-6E205BCF63AB}" destId="{EDBF3476-FA75-444C-9FF6-3F0C925CDEC3}" srcOrd="1" destOrd="0" presId="urn:microsoft.com/office/officeart/2005/8/layout/hList9"/>
    <dgm:cxn modelId="{0B460052-3BE0-4FF1-B5F7-1BBD4B6CF689}" type="presParOf" srcId="{B1217638-2894-40C4-B851-EF2DAFD39E94}" destId="{2F196F7A-4C52-4EC6-AFA0-D6021A6CBC1B}" srcOrd="2" destOrd="0" presId="urn:microsoft.com/office/officeart/2005/8/layout/hList9"/>
    <dgm:cxn modelId="{2DBBEF0A-C641-4E1B-A479-0733CD9C335E}" type="presParOf" srcId="{2F196F7A-4C52-4EC6-AFA0-D6021A6CBC1B}" destId="{DF1BCA73-DDDA-496D-A4B5-E385D3F03040}" srcOrd="0" destOrd="0" presId="urn:microsoft.com/office/officeart/2005/8/layout/hList9"/>
    <dgm:cxn modelId="{1E7C67BB-5CE2-4D7D-BAF8-04CC84B7D4DF}" type="presParOf" srcId="{2F196F7A-4C52-4EC6-AFA0-D6021A6CBC1B}" destId="{28684222-18AB-4CA7-AD39-F5CA70C9BB4D}" srcOrd="1" destOrd="0" presId="urn:microsoft.com/office/officeart/2005/8/layout/hList9"/>
    <dgm:cxn modelId="{FE53D216-71DA-486B-9CCB-6E9B201EAEA2}" type="presParOf" srcId="{B1217638-2894-40C4-B851-EF2DAFD39E94}" destId="{47858F24-1B78-4BA6-8E64-BD7096C87C9A}" srcOrd="3" destOrd="0" presId="urn:microsoft.com/office/officeart/2005/8/layout/hList9"/>
    <dgm:cxn modelId="{012411A1-41CD-4674-879F-93FB30BCB7DF}" type="presParOf" srcId="{47858F24-1B78-4BA6-8E64-BD7096C87C9A}" destId="{96628CE0-FC69-44E3-8B4A-A5047BFC7EE7}" srcOrd="0" destOrd="0" presId="urn:microsoft.com/office/officeart/2005/8/layout/hList9"/>
    <dgm:cxn modelId="{7A3F3403-724E-4D15-B1D8-587287A10086}" type="presParOf" srcId="{47858F24-1B78-4BA6-8E64-BD7096C87C9A}" destId="{E4FF5B74-6E1F-43D4-B5F1-177EF992A41B}" srcOrd="1" destOrd="0" presId="urn:microsoft.com/office/officeart/2005/8/layout/hList9"/>
    <dgm:cxn modelId="{72279F3D-B33B-409D-A831-95B29C90F4BC}" type="presParOf" srcId="{64C2CBD5-EE19-4BF4-B4B7-EB4B00241E58}" destId="{939D6DA7-3B5E-4F15-8D8A-5E4653F5C5BB}" srcOrd="12" destOrd="0" presId="urn:microsoft.com/office/officeart/2005/8/layout/hList9"/>
    <dgm:cxn modelId="{BA54322C-0297-413C-8E9A-BF86D851E420}" type="presParOf" srcId="{64C2CBD5-EE19-4BF4-B4B7-EB4B00241E58}" destId="{BBD640B4-59B0-46A2-9BB6-323B07728A77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52AF3-AA50-344C-97DA-CC5745E2FB48}" type="doc">
      <dgm:prSet loTypeId="urn:microsoft.com/office/officeart/2005/8/layout/cycle6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FDDFCC1-593F-0348-9260-D011E01D29F7}">
      <dgm:prSet phldrT="[Text]"/>
      <dgm:spPr/>
      <dgm:t>
        <a:bodyPr/>
        <a:lstStyle/>
        <a:p>
          <a:r>
            <a:rPr lang="en-US" dirty="0"/>
            <a:t>Basic Knowledge</a:t>
          </a:r>
        </a:p>
      </dgm:t>
    </dgm:pt>
    <dgm:pt modelId="{4436B5BC-70C5-2045-A39F-A818A33858B2}" type="parTrans" cxnId="{AE9101BD-EDF6-B544-B71C-4FE0F2A80DD1}">
      <dgm:prSet/>
      <dgm:spPr/>
      <dgm:t>
        <a:bodyPr/>
        <a:lstStyle/>
        <a:p>
          <a:endParaRPr lang="en-US"/>
        </a:p>
      </dgm:t>
    </dgm:pt>
    <dgm:pt modelId="{04E2F909-0D15-CF48-9E99-8F9EF253DFA8}" type="sibTrans" cxnId="{AE9101BD-EDF6-B544-B71C-4FE0F2A80DD1}">
      <dgm:prSet/>
      <dgm:spPr/>
      <dgm:t>
        <a:bodyPr/>
        <a:lstStyle/>
        <a:p>
          <a:endParaRPr lang="en-US"/>
        </a:p>
      </dgm:t>
    </dgm:pt>
    <dgm:pt modelId="{904DC57C-756E-CC42-9F7D-A926F55E8F15}">
      <dgm:prSet phldrT="[Text]"/>
      <dgm:spPr/>
      <dgm:t>
        <a:bodyPr/>
        <a:lstStyle/>
        <a:p>
          <a:r>
            <a:rPr lang="en-US" dirty="0"/>
            <a:t>Advanced Information</a:t>
          </a:r>
        </a:p>
      </dgm:t>
    </dgm:pt>
    <dgm:pt modelId="{F796980E-532B-AF4F-93BD-1234AB977C26}" type="parTrans" cxnId="{32266A4C-8CBB-2944-9F91-381618D2F759}">
      <dgm:prSet/>
      <dgm:spPr/>
      <dgm:t>
        <a:bodyPr/>
        <a:lstStyle/>
        <a:p>
          <a:endParaRPr lang="en-US"/>
        </a:p>
      </dgm:t>
    </dgm:pt>
    <dgm:pt modelId="{C1488EBA-F599-F442-A54A-E95429DD561A}" type="sibTrans" cxnId="{32266A4C-8CBB-2944-9F91-381618D2F759}">
      <dgm:prSet/>
      <dgm:spPr/>
      <dgm:t>
        <a:bodyPr/>
        <a:lstStyle/>
        <a:p>
          <a:endParaRPr lang="en-US"/>
        </a:p>
      </dgm:t>
    </dgm:pt>
    <dgm:pt modelId="{67D803DE-F9B0-4049-9546-52248036D923}">
      <dgm:prSet phldrT="[Text]"/>
      <dgm:spPr/>
      <dgm:t>
        <a:bodyPr/>
        <a:lstStyle/>
        <a:p>
          <a:r>
            <a:rPr lang="en-US" dirty="0">
              <a:latin typeface="Walbaum Display Light"/>
            </a:rPr>
            <a:t>Critical</a:t>
          </a:r>
          <a:r>
            <a:rPr lang="en-US" dirty="0"/>
            <a:t> Thinking</a:t>
          </a:r>
        </a:p>
      </dgm:t>
    </dgm:pt>
    <dgm:pt modelId="{A1D371F8-B2CF-324A-B2CB-DB7A6DA7A8DC}" type="parTrans" cxnId="{99393B59-F303-464C-97FB-6D94063BDE82}">
      <dgm:prSet/>
      <dgm:spPr/>
      <dgm:t>
        <a:bodyPr/>
        <a:lstStyle/>
        <a:p>
          <a:endParaRPr lang="en-US"/>
        </a:p>
      </dgm:t>
    </dgm:pt>
    <dgm:pt modelId="{759C98B5-434E-7D47-B1FC-36BF8035461B}" type="sibTrans" cxnId="{99393B59-F303-464C-97FB-6D94063BDE82}">
      <dgm:prSet/>
      <dgm:spPr/>
      <dgm:t>
        <a:bodyPr/>
        <a:lstStyle/>
        <a:p>
          <a:endParaRPr lang="en-US"/>
        </a:p>
      </dgm:t>
    </dgm:pt>
    <dgm:pt modelId="{C43CC3CE-7E4A-8443-9297-7B654050B66C}">
      <dgm:prSet phldrT="[Text]"/>
      <dgm:spPr/>
      <dgm:t>
        <a:bodyPr/>
        <a:lstStyle/>
        <a:p>
          <a:r>
            <a:rPr lang="en-US" dirty="0"/>
            <a:t>Developing Way</a:t>
          </a:r>
        </a:p>
      </dgm:t>
    </dgm:pt>
    <dgm:pt modelId="{6438610C-7F49-6A49-B527-D9D0B63C88F6}" type="parTrans" cxnId="{A5A37D53-8CFB-BE4A-8EF0-08AF3770ABED}">
      <dgm:prSet/>
      <dgm:spPr/>
      <dgm:t>
        <a:bodyPr/>
        <a:lstStyle/>
        <a:p>
          <a:endParaRPr lang="en-US"/>
        </a:p>
      </dgm:t>
    </dgm:pt>
    <dgm:pt modelId="{5B8E715A-0DC8-4343-B364-2AA4EA1AC8BF}" type="sibTrans" cxnId="{A5A37D53-8CFB-BE4A-8EF0-08AF3770ABED}">
      <dgm:prSet/>
      <dgm:spPr/>
      <dgm:t>
        <a:bodyPr/>
        <a:lstStyle/>
        <a:p>
          <a:endParaRPr lang="en-US"/>
        </a:p>
      </dgm:t>
    </dgm:pt>
    <dgm:pt modelId="{7ADBD05B-4F27-B641-8CA3-DE4E69364CEF}" type="pres">
      <dgm:prSet presAssocID="{FED52AF3-AA50-344C-97DA-CC5745E2FB48}" presName="cycle" presStyleCnt="0">
        <dgm:presLayoutVars>
          <dgm:dir/>
          <dgm:resizeHandles val="exact"/>
        </dgm:presLayoutVars>
      </dgm:prSet>
      <dgm:spPr/>
    </dgm:pt>
    <dgm:pt modelId="{B2EB5266-96CC-5A44-92BA-14891E621C91}" type="pres">
      <dgm:prSet presAssocID="{0FDDFCC1-593F-0348-9260-D011E01D29F7}" presName="node" presStyleLbl="node1" presStyleIdx="0" presStyleCnt="4">
        <dgm:presLayoutVars>
          <dgm:bulletEnabled val="1"/>
        </dgm:presLayoutVars>
      </dgm:prSet>
      <dgm:spPr/>
    </dgm:pt>
    <dgm:pt modelId="{83110E8E-9C0A-5A4F-9911-0A24948D8B3D}" type="pres">
      <dgm:prSet presAssocID="{0FDDFCC1-593F-0348-9260-D011E01D29F7}" presName="spNode" presStyleCnt="0"/>
      <dgm:spPr/>
    </dgm:pt>
    <dgm:pt modelId="{8B1E2C77-5230-AD47-955D-553DD3CB592E}" type="pres">
      <dgm:prSet presAssocID="{04E2F909-0D15-CF48-9E99-8F9EF253DFA8}" presName="sibTrans" presStyleLbl="sibTrans1D1" presStyleIdx="0" presStyleCnt="4"/>
      <dgm:spPr/>
    </dgm:pt>
    <dgm:pt modelId="{B3FD9757-3F20-7F45-B859-3E928861E106}" type="pres">
      <dgm:prSet presAssocID="{904DC57C-756E-CC42-9F7D-A926F55E8F15}" presName="node" presStyleLbl="node1" presStyleIdx="1" presStyleCnt="4">
        <dgm:presLayoutVars>
          <dgm:bulletEnabled val="1"/>
        </dgm:presLayoutVars>
      </dgm:prSet>
      <dgm:spPr/>
    </dgm:pt>
    <dgm:pt modelId="{5E5C13FD-8748-9C43-BBB8-EA2017B22C6D}" type="pres">
      <dgm:prSet presAssocID="{904DC57C-756E-CC42-9F7D-A926F55E8F15}" presName="spNode" presStyleCnt="0"/>
      <dgm:spPr/>
    </dgm:pt>
    <dgm:pt modelId="{ED7051C9-C583-2148-B09F-5A037A2D4CDA}" type="pres">
      <dgm:prSet presAssocID="{C1488EBA-F599-F442-A54A-E95429DD561A}" presName="sibTrans" presStyleLbl="sibTrans1D1" presStyleIdx="1" presStyleCnt="4"/>
      <dgm:spPr/>
    </dgm:pt>
    <dgm:pt modelId="{98CDFAB4-E277-254C-ACA0-8B8021A3B7FA}" type="pres">
      <dgm:prSet presAssocID="{67D803DE-F9B0-4049-9546-52248036D923}" presName="node" presStyleLbl="node1" presStyleIdx="2" presStyleCnt="4">
        <dgm:presLayoutVars>
          <dgm:bulletEnabled val="1"/>
        </dgm:presLayoutVars>
      </dgm:prSet>
      <dgm:spPr/>
    </dgm:pt>
    <dgm:pt modelId="{24BB3852-807A-234F-B9C8-5926A8D08DA8}" type="pres">
      <dgm:prSet presAssocID="{67D803DE-F9B0-4049-9546-52248036D923}" presName="spNode" presStyleCnt="0"/>
      <dgm:spPr/>
    </dgm:pt>
    <dgm:pt modelId="{C9704FE4-2B47-6846-9523-2F63BD346601}" type="pres">
      <dgm:prSet presAssocID="{759C98B5-434E-7D47-B1FC-36BF8035461B}" presName="sibTrans" presStyleLbl="sibTrans1D1" presStyleIdx="2" presStyleCnt="4"/>
      <dgm:spPr/>
    </dgm:pt>
    <dgm:pt modelId="{63A2A415-F47D-1A4D-BD98-A158716B93C6}" type="pres">
      <dgm:prSet presAssocID="{C43CC3CE-7E4A-8443-9297-7B654050B66C}" presName="node" presStyleLbl="node1" presStyleIdx="3" presStyleCnt="4">
        <dgm:presLayoutVars>
          <dgm:bulletEnabled val="1"/>
        </dgm:presLayoutVars>
      </dgm:prSet>
      <dgm:spPr/>
    </dgm:pt>
    <dgm:pt modelId="{B43AA311-5CD3-4540-8B69-59ABD5A18B10}" type="pres">
      <dgm:prSet presAssocID="{C43CC3CE-7E4A-8443-9297-7B654050B66C}" presName="spNode" presStyleCnt="0"/>
      <dgm:spPr/>
    </dgm:pt>
    <dgm:pt modelId="{6DB0B6A3-F64F-904C-8EB8-4231468B699A}" type="pres">
      <dgm:prSet presAssocID="{5B8E715A-0DC8-4343-B364-2AA4EA1AC8BF}" presName="sibTrans" presStyleLbl="sibTrans1D1" presStyleIdx="3" presStyleCnt="4"/>
      <dgm:spPr/>
    </dgm:pt>
  </dgm:ptLst>
  <dgm:cxnLst>
    <dgm:cxn modelId="{108A9A28-6E58-B04B-BA8B-8EC97A60C029}" type="presOf" srcId="{FED52AF3-AA50-344C-97DA-CC5745E2FB48}" destId="{7ADBD05B-4F27-B641-8CA3-DE4E69364CEF}" srcOrd="0" destOrd="0" presId="urn:microsoft.com/office/officeart/2005/8/layout/cycle6"/>
    <dgm:cxn modelId="{5913F52C-88B1-394E-B45F-BA39E51D2DE0}" type="presOf" srcId="{904DC57C-756E-CC42-9F7D-A926F55E8F15}" destId="{B3FD9757-3F20-7F45-B859-3E928861E106}" srcOrd="0" destOrd="0" presId="urn:microsoft.com/office/officeart/2005/8/layout/cycle6"/>
    <dgm:cxn modelId="{32266A4C-8CBB-2944-9F91-381618D2F759}" srcId="{FED52AF3-AA50-344C-97DA-CC5745E2FB48}" destId="{904DC57C-756E-CC42-9F7D-A926F55E8F15}" srcOrd="1" destOrd="0" parTransId="{F796980E-532B-AF4F-93BD-1234AB977C26}" sibTransId="{C1488EBA-F599-F442-A54A-E95429DD561A}"/>
    <dgm:cxn modelId="{A15E8852-9547-434C-A178-680E080604F8}" type="presOf" srcId="{C1488EBA-F599-F442-A54A-E95429DD561A}" destId="{ED7051C9-C583-2148-B09F-5A037A2D4CDA}" srcOrd="0" destOrd="0" presId="urn:microsoft.com/office/officeart/2005/8/layout/cycle6"/>
    <dgm:cxn modelId="{A5A37D53-8CFB-BE4A-8EF0-08AF3770ABED}" srcId="{FED52AF3-AA50-344C-97DA-CC5745E2FB48}" destId="{C43CC3CE-7E4A-8443-9297-7B654050B66C}" srcOrd="3" destOrd="0" parTransId="{6438610C-7F49-6A49-B527-D9D0B63C88F6}" sibTransId="{5B8E715A-0DC8-4343-B364-2AA4EA1AC8BF}"/>
    <dgm:cxn modelId="{99393B59-F303-464C-97FB-6D94063BDE82}" srcId="{FED52AF3-AA50-344C-97DA-CC5745E2FB48}" destId="{67D803DE-F9B0-4049-9546-52248036D923}" srcOrd="2" destOrd="0" parTransId="{A1D371F8-B2CF-324A-B2CB-DB7A6DA7A8DC}" sibTransId="{759C98B5-434E-7D47-B1FC-36BF8035461B}"/>
    <dgm:cxn modelId="{70446359-7297-144D-ADCA-05B1B722E8F4}" type="presOf" srcId="{0FDDFCC1-593F-0348-9260-D011E01D29F7}" destId="{B2EB5266-96CC-5A44-92BA-14891E621C91}" srcOrd="0" destOrd="0" presId="urn:microsoft.com/office/officeart/2005/8/layout/cycle6"/>
    <dgm:cxn modelId="{B722AF5B-1C14-D74F-BBF3-0F28FC6C9EFD}" type="presOf" srcId="{759C98B5-434E-7D47-B1FC-36BF8035461B}" destId="{C9704FE4-2B47-6846-9523-2F63BD346601}" srcOrd="0" destOrd="0" presId="urn:microsoft.com/office/officeart/2005/8/layout/cycle6"/>
    <dgm:cxn modelId="{5EC2685E-0BF4-1143-A5D9-1669F184058D}" type="presOf" srcId="{04E2F909-0D15-CF48-9E99-8F9EF253DFA8}" destId="{8B1E2C77-5230-AD47-955D-553DD3CB592E}" srcOrd="0" destOrd="0" presId="urn:microsoft.com/office/officeart/2005/8/layout/cycle6"/>
    <dgm:cxn modelId="{21120E5F-7653-074B-BBF7-CA01771064A4}" type="presOf" srcId="{C43CC3CE-7E4A-8443-9297-7B654050B66C}" destId="{63A2A415-F47D-1A4D-BD98-A158716B93C6}" srcOrd="0" destOrd="0" presId="urn:microsoft.com/office/officeart/2005/8/layout/cycle6"/>
    <dgm:cxn modelId="{C16791B2-BB0B-EB44-A8CE-96C77CF60DBB}" type="presOf" srcId="{67D803DE-F9B0-4049-9546-52248036D923}" destId="{98CDFAB4-E277-254C-ACA0-8B8021A3B7FA}" srcOrd="0" destOrd="0" presId="urn:microsoft.com/office/officeart/2005/8/layout/cycle6"/>
    <dgm:cxn modelId="{AE9101BD-EDF6-B544-B71C-4FE0F2A80DD1}" srcId="{FED52AF3-AA50-344C-97DA-CC5745E2FB48}" destId="{0FDDFCC1-593F-0348-9260-D011E01D29F7}" srcOrd="0" destOrd="0" parTransId="{4436B5BC-70C5-2045-A39F-A818A33858B2}" sibTransId="{04E2F909-0D15-CF48-9E99-8F9EF253DFA8}"/>
    <dgm:cxn modelId="{14D024CB-A4E5-9146-84C8-EC100A5EB24B}" type="presOf" srcId="{5B8E715A-0DC8-4343-B364-2AA4EA1AC8BF}" destId="{6DB0B6A3-F64F-904C-8EB8-4231468B699A}" srcOrd="0" destOrd="0" presId="urn:microsoft.com/office/officeart/2005/8/layout/cycle6"/>
    <dgm:cxn modelId="{BE32A1EE-1009-D04D-B1C3-6130D9358F79}" type="presParOf" srcId="{7ADBD05B-4F27-B641-8CA3-DE4E69364CEF}" destId="{B2EB5266-96CC-5A44-92BA-14891E621C91}" srcOrd="0" destOrd="0" presId="urn:microsoft.com/office/officeart/2005/8/layout/cycle6"/>
    <dgm:cxn modelId="{1DBEB57A-84EA-DC44-AF3E-23CA796E86FC}" type="presParOf" srcId="{7ADBD05B-4F27-B641-8CA3-DE4E69364CEF}" destId="{83110E8E-9C0A-5A4F-9911-0A24948D8B3D}" srcOrd="1" destOrd="0" presId="urn:microsoft.com/office/officeart/2005/8/layout/cycle6"/>
    <dgm:cxn modelId="{30725806-388F-9048-ACCA-76A97E567053}" type="presParOf" srcId="{7ADBD05B-4F27-B641-8CA3-DE4E69364CEF}" destId="{8B1E2C77-5230-AD47-955D-553DD3CB592E}" srcOrd="2" destOrd="0" presId="urn:microsoft.com/office/officeart/2005/8/layout/cycle6"/>
    <dgm:cxn modelId="{DA85F769-F593-8542-91FC-B693312A879F}" type="presParOf" srcId="{7ADBD05B-4F27-B641-8CA3-DE4E69364CEF}" destId="{B3FD9757-3F20-7F45-B859-3E928861E106}" srcOrd="3" destOrd="0" presId="urn:microsoft.com/office/officeart/2005/8/layout/cycle6"/>
    <dgm:cxn modelId="{06BA1D7E-FF30-A449-968C-2FF024503E65}" type="presParOf" srcId="{7ADBD05B-4F27-B641-8CA3-DE4E69364CEF}" destId="{5E5C13FD-8748-9C43-BBB8-EA2017B22C6D}" srcOrd="4" destOrd="0" presId="urn:microsoft.com/office/officeart/2005/8/layout/cycle6"/>
    <dgm:cxn modelId="{7A4C728C-3EE6-D244-A894-ECC032B39F9F}" type="presParOf" srcId="{7ADBD05B-4F27-B641-8CA3-DE4E69364CEF}" destId="{ED7051C9-C583-2148-B09F-5A037A2D4CDA}" srcOrd="5" destOrd="0" presId="urn:microsoft.com/office/officeart/2005/8/layout/cycle6"/>
    <dgm:cxn modelId="{8BF894C0-8279-5442-B7D6-39ECE476D67C}" type="presParOf" srcId="{7ADBD05B-4F27-B641-8CA3-DE4E69364CEF}" destId="{98CDFAB4-E277-254C-ACA0-8B8021A3B7FA}" srcOrd="6" destOrd="0" presId="urn:microsoft.com/office/officeart/2005/8/layout/cycle6"/>
    <dgm:cxn modelId="{1F2F2396-608D-2B4A-B926-88C0F33530F0}" type="presParOf" srcId="{7ADBD05B-4F27-B641-8CA3-DE4E69364CEF}" destId="{24BB3852-807A-234F-B9C8-5926A8D08DA8}" srcOrd="7" destOrd="0" presId="urn:microsoft.com/office/officeart/2005/8/layout/cycle6"/>
    <dgm:cxn modelId="{EBADD919-06E3-0743-A04A-9510875E117F}" type="presParOf" srcId="{7ADBD05B-4F27-B641-8CA3-DE4E69364CEF}" destId="{C9704FE4-2B47-6846-9523-2F63BD346601}" srcOrd="8" destOrd="0" presId="urn:microsoft.com/office/officeart/2005/8/layout/cycle6"/>
    <dgm:cxn modelId="{61E37DBC-B659-4544-8BE7-409E67095E0C}" type="presParOf" srcId="{7ADBD05B-4F27-B641-8CA3-DE4E69364CEF}" destId="{63A2A415-F47D-1A4D-BD98-A158716B93C6}" srcOrd="9" destOrd="0" presId="urn:microsoft.com/office/officeart/2005/8/layout/cycle6"/>
    <dgm:cxn modelId="{5D39612A-72D8-AE49-B06F-7D851C3199EE}" type="presParOf" srcId="{7ADBD05B-4F27-B641-8CA3-DE4E69364CEF}" destId="{B43AA311-5CD3-4540-8B69-59ABD5A18B10}" srcOrd="10" destOrd="0" presId="urn:microsoft.com/office/officeart/2005/8/layout/cycle6"/>
    <dgm:cxn modelId="{965CBCD1-9B86-8548-920D-5C491D7D29EF}" type="presParOf" srcId="{7ADBD05B-4F27-B641-8CA3-DE4E69364CEF}" destId="{6DB0B6A3-F64F-904C-8EB8-4231468B699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52AF3-AA50-344C-97DA-CC5745E2FB48}" type="doc">
      <dgm:prSet loTypeId="urn:microsoft.com/office/officeart/2005/8/layout/cycle6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0FDDFCC1-593F-0348-9260-D011E01D29F7}">
      <dgm:prSet phldrT="[Text]"/>
      <dgm:spPr/>
      <dgm:t>
        <a:bodyPr/>
        <a:lstStyle/>
        <a:p>
          <a:r>
            <a:rPr lang="en-US" dirty="0"/>
            <a:t>Basic Questions</a:t>
          </a:r>
        </a:p>
      </dgm:t>
    </dgm:pt>
    <dgm:pt modelId="{4436B5BC-70C5-2045-A39F-A818A33858B2}" type="parTrans" cxnId="{AE9101BD-EDF6-B544-B71C-4FE0F2A80DD1}">
      <dgm:prSet/>
      <dgm:spPr/>
      <dgm:t>
        <a:bodyPr/>
        <a:lstStyle/>
        <a:p>
          <a:endParaRPr lang="en-US"/>
        </a:p>
      </dgm:t>
    </dgm:pt>
    <dgm:pt modelId="{04E2F909-0D15-CF48-9E99-8F9EF253DFA8}" type="sibTrans" cxnId="{AE9101BD-EDF6-B544-B71C-4FE0F2A80DD1}">
      <dgm:prSet/>
      <dgm:spPr/>
      <dgm:t>
        <a:bodyPr/>
        <a:lstStyle/>
        <a:p>
          <a:endParaRPr lang="en-US"/>
        </a:p>
      </dgm:t>
    </dgm:pt>
    <dgm:pt modelId="{904DC57C-756E-CC42-9F7D-A926F55E8F15}">
      <dgm:prSet phldrT="[Text]"/>
      <dgm:spPr/>
      <dgm:t>
        <a:bodyPr/>
        <a:lstStyle/>
        <a:p>
          <a:r>
            <a:rPr lang="en-US" dirty="0"/>
            <a:t>Information Comment</a:t>
          </a:r>
        </a:p>
      </dgm:t>
    </dgm:pt>
    <dgm:pt modelId="{F796980E-532B-AF4F-93BD-1234AB977C26}" type="parTrans" cxnId="{32266A4C-8CBB-2944-9F91-381618D2F759}">
      <dgm:prSet/>
      <dgm:spPr/>
      <dgm:t>
        <a:bodyPr/>
        <a:lstStyle/>
        <a:p>
          <a:endParaRPr lang="en-US"/>
        </a:p>
      </dgm:t>
    </dgm:pt>
    <dgm:pt modelId="{C1488EBA-F599-F442-A54A-E95429DD561A}" type="sibTrans" cxnId="{32266A4C-8CBB-2944-9F91-381618D2F759}">
      <dgm:prSet/>
      <dgm:spPr/>
      <dgm:t>
        <a:bodyPr/>
        <a:lstStyle/>
        <a:p>
          <a:endParaRPr lang="en-US"/>
        </a:p>
      </dgm:t>
    </dgm:pt>
    <dgm:pt modelId="{67D803DE-F9B0-4049-9546-52248036D923}">
      <dgm:prSet phldrT="[Text]"/>
      <dgm:spPr/>
      <dgm:t>
        <a:bodyPr/>
        <a:lstStyle/>
        <a:p>
          <a:r>
            <a:rPr lang="en-US" dirty="0"/>
            <a:t>Group Discussion</a:t>
          </a:r>
        </a:p>
      </dgm:t>
    </dgm:pt>
    <dgm:pt modelId="{A1D371F8-B2CF-324A-B2CB-DB7A6DA7A8DC}" type="parTrans" cxnId="{99393B59-F303-464C-97FB-6D94063BDE82}">
      <dgm:prSet/>
      <dgm:spPr/>
      <dgm:t>
        <a:bodyPr/>
        <a:lstStyle/>
        <a:p>
          <a:endParaRPr lang="en-US"/>
        </a:p>
      </dgm:t>
    </dgm:pt>
    <dgm:pt modelId="{759C98B5-434E-7D47-B1FC-36BF8035461B}" type="sibTrans" cxnId="{99393B59-F303-464C-97FB-6D94063BDE82}">
      <dgm:prSet/>
      <dgm:spPr/>
      <dgm:t>
        <a:bodyPr/>
        <a:lstStyle/>
        <a:p>
          <a:endParaRPr lang="en-US"/>
        </a:p>
      </dgm:t>
    </dgm:pt>
    <dgm:pt modelId="{116F4F8D-CECF-2E48-84CE-278BEDA68845}">
      <dgm:prSet phldrT="[Text]"/>
      <dgm:spPr/>
      <dgm:t>
        <a:bodyPr/>
        <a:lstStyle/>
        <a:p>
          <a:r>
            <a:rPr lang="en-US" dirty="0"/>
            <a:t>Attempt Sharing</a:t>
          </a:r>
        </a:p>
      </dgm:t>
    </dgm:pt>
    <dgm:pt modelId="{9AC70E98-94DD-FC4D-BC24-FA5B94E26C60}" type="parTrans" cxnId="{0E6C37E5-6E5F-3041-B833-2D38A10F1493}">
      <dgm:prSet/>
      <dgm:spPr/>
      <dgm:t>
        <a:bodyPr/>
        <a:lstStyle/>
        <a:p>
          <a:endParaRPr lang="en-US"/>
        </a:p>
      </dgm:t>
    </dgm:pt>
    <dgm:pt modelId="{4AE79A8D-734B-E44A-8683-D4A2FB8440DB}" type="sibTrans" cxnId="{0E6C37E5-6E5F-3041-B833-2D38A10F1493}">
      <dgm:prSet/>
      <dgm:spPr/>
      <dgm:t>
        <a:bodyPr/>
        <a:lstStyle/>
        <a:p>
          <a:endParaRPr lang="en-US"/>
        </a:p>
      </dgm:t>
    </dgm:pt>
    <dgm:pt modelId="{7ADBD05B-4F27-B641-8CA3-DE4E69364CEF}" type="pres">
      <dgm:prSet presAssocID="{FED52AF3-AA50-344C-97DA-CC5745E2FB48}" presName="cycle" presStyleCnt="0">
        <dgm:presLayoutVars>
          <dgm:dir/>
          <dgm:resizeHandles val="exact"/>
        </dgm:presLayoutVars>
      </dgm:prSet>
      <dgm:spPr/>
    </dgm:pt>
    <dgm:pt modelId="{B2EB5266-96CC-5A44-92BA-14891E621C91}" type="pres">
      <dgm:prSet presAssocID="{0FDDFCC1-593F-0348-9260-D011E01D29F7}" presName="node" presStyleLbl="node1" presStyleIdx="0" presStyleCnt="4">
        <dgm:presLayoutVars>
          <dgm:bulletEnabled val="1"/>
        </dgm:presLayoutVars>
      </dgm:prSet>
      <dgm:spPr/>
    </dgm:pt>
    <dgm:pt modelId="{83110E8E-9C0A-5A4F-9911-0A24948D8B3D}" type="pres">
      <dgm:prSet presAssocID="{0FDDFCC1-593F-0348-9260-D011E01D29F7}" presName="spNode" presStyleCnt="0"/>
      <dgm:spPr/>
    </dgm:pt>
    <dgm:pt modelId="{8B1E2C77-5230-AD47-955D-553DD3CB592E}" type="pres">
      <dgm:prSet presAssocID="{04E2F909-0D15-CF48-9E99-8F9EF253DFA8}" presName="sibTrans" presStyleLbl="sibTrans1D1" presStyleIdx="0" presStyleCnt="4"/>
      <dgm:spPr/>
    </dgm:pt>
    <dgm:pt modelId="{B3FD9757-3F20-7F45-B859-3E928861E106}" type="pres">
      <dgm:prSet presAssocID="{904DC57C-756E-CC42-9F7D-A926F55E8F15}" presName="node" presStyleLbl="node1" presStyleIdx="1" presStyleCnt="4">
        <dgm:presLayoutVars>
          <dgm:bulletEnabled val="1"/>
        </dgm:presLayoutVars>
      </dgm:prSet>
      <dgm:spPr/>
    </dgm:pt>
    <dgm:pt modelId="{5E5C13FD-8748-9C43-BBB8-EA2017B22C6D}" type="pres">
      <dgm:prSet presAssocID="{904DC57C-756E-CC42-9F7D-A926F55E8F15}" presName="spNode" presStyleCnt="0"/>
      <dgm:spPr/>
    </dgm:pt>
    <dgm:pt modelId="{ED7051C9-C583-2148-B09F-5A037A2D4CDA}" type="pres">
      <dgm:prSet presAssocID="{C1488EBA-F599-F442-A54A-E95429DD561A}" presName="sibTrans" presStyleLbl="sibTrans1D1" presStyleIdx="1" presStyleCnt="4"/>
      <dgm:spPr/>
    </dgm:pt>
    <dgm:pt modelId="{98CDFAB4-E277-254C-ACA0-8B8021A3B7FA}" type="pres">
      <dgm:prSet presAssocID="{67D803DE-F9B0-4049-9546-52248036D923}" presName="node" presStyleLbl="node1" presStyleIdx="2" presStyleCnt="4">
        <dgm:presLayoutVars>
          <dgm:bulletEnabled val="1"/>
        </dgm:presLayoutVars>
      </dgm:prSet>
      <dgm:spPr/>
    </dgm:pt>
    <dgm:pt modelId="{24BB3852-807A-234F-B9C8-5926A8D08DA8}" type="pres">
      <dgm:prSet presAssocID="{67D803DE-F9B0-4049-9546-52248036D923}" presName="spNode" presStyleCnt="0"/>
      <dgm:spPr/>
    </dgm:pt>
    <dgm:pt modelId="{C9704FE4-2B47-6846-9523-2F63BD346601}" type="pres">
      <dgm:prSet presAssocID="{759C98B5-434E-7D47-B1FC-36BF8035461B}" presName="sibTrans" presStyleLbl="sibTrans1D1" presStyleIdx="2" presStyleCnt="4"/>
      <dgm:spPr/>
    </dgm:pt>
    <dgm:pt modelId="{742711B7-A3F7-8649-B63B-23EC775D5F8C}" type="pres">
      <dgm:prSet presAssocID="{116F4F8D-CECF-2E48-84CE-278BEDA68845}" presName="node" presStyleLbl="node1" presStyleIdx="3" presStyleCnt="4">
        <dgm:presLayoutVars>
          <dgm:bulletEnabled val="1"/>
        </dgm:presLayoutVars>
      </dgm:prSet>
      <dgm:spPr/>
    </dgm:pt>
    <dgm:pt modelId="{C16EE132-F8E4-4347-B8EC-E0531E3BA2B4}" type="pres">
      <dgm:prSet presAssocID="{116F4F8D-CECF-2E48-84CE-278BEDA68845}" presName="spNode" presStyleCnt="0"/>
      <dgm:spPr/>
    </dgm:pt>
    <dgm:pt modelId="{1B1B6963-E594-8347-ACE7-C32329ED41B6}" type="pres">
      <dgm:prSet presAssocID="{4AE79A8D-734B-E44A-8683-D4A2FB8440DB}" presName="sibTrans" presStyleLbl="sibTrans1D1" presStyleIdx="3" presStyleCnt="4"/>
      <dgm:spPr/>
    </dgm:pt>
  </dgm:ptLst>
  <dgm:cxnLst>
    <dgm:cxn modelId="{108A9A28-6E58-B04B-BA8B-8EC97A60C029}" type="presOf" srcId="{FED52AF3-AA50-344C-97DA-CC5745E2FB48}" destId="{7ADBD05B-4F27-B641-8CA3-DE4E69364CEF}" srcOrd="0" destOrd="0" presId="urn:microsoft.com/office/officeart/2005/8/layout/cycle6"/>
    <dgm:cxn modelId="{5913F52C-88B1-394E-B45F-BA39E51D2DE0}" type="presOf" srcId="{904DC57C-756E-CC42-9F7D-A926F55E8F15}" destId="{B3FD9757-3F20-7F45-B859-3E928861E106}" srcOrd="0" destOrd="0" presId="urn:microsoft.com/office/officeart/2005/8/layout/cycle6"/>
    <dgm:cxn modelId="{32266A4C-8CBB-2944-9F91-381618D2F759}" srcId="{FED52AF3-AA50-344C-97DA-CC5745E2FB48}" destId="{904DC57C-756E-CC42-9F7D-A926F55E8F15}" srcOrd="1" destOrd="0" parTransId="{F796980E-532B-AF4F-93BD-1234AB977C26}" sibTransId="{C1488EBA-F599-F442-A54A-E95429DD561A}"/>
    <dgm:cxn modelId="{A15E8852-9547-434C-A178-680E080604F8}" type="presOf" srcId="{C1488EBA-F599-F442-A54A-E95429DD561A}" destId="{ED7051C9-C583-2148-B09F-5A037A2D4CDA}" srcOrd="0" destOrd="0" presId="urn:microsoft.com/office/officeart/2005/8/layout/cycle6"/>
    <dgm:cxn modelId="{99393B59-F303-464C-97FB-6D94063BDE82}" srcId="{FED52AF3-AA50-344C-97DA-CC5745E2FB48}" destId="{67D803DE-F9B0-4049-9546-52248036D923}" srcOrd="2" destOrd="0" parTransId="{A1D371F8-B2CF-324A-B2CB-DB7A6DA7A8DC}" sibTransId="{759C98B5-434E-7D47-B1FC-36BF8035461B}"/>
    <dgm:cxn modelId="{70446359-7297-144D-ADCA-05B1B722E8F4}" type="presOf" srcId="{0FDDFCC1-593F-0348-9260-D011E01D29F7}" destId="{B2EB5266-96CC-5A44-92BA-14891E621C91}" srcOrd="0" destOrd="0" presId="urn:microsoft.com/office/officeart/2005/8/layout/cycle6"/>
    <dgm:cxn modelId="{B722AF5B-1C14-D74F-BBF3-0F28FC6C9EFD}" type="presOf" srcId="{759C98B5-434E-7D47-B1FC-36BF8035461B}" destId="{C9704FE4-2B47-6846-9523-2F63BD346601}" srcOrd="0" destOrd="0" presId="urn:microsoft.com/office/officeart/2005/8/layout/cycle6"/>
    <dgm:cxn modelId="{5EC2685E-0BF4-1143-A5D9-1669F184058D}" type="presOf" srcId="{04E2F909-0D15-CF48-9E99-8F9EF253DFA8}" destId="{8B1E2C77-5230-AD47-955D-553DD3CB592E}" srcOrd="0" destOrd="0" presId="urn:microsoft.com/office/officeart/2005/8/layout/cycle6"/>
    <dgm:cxn modelId="{C16791B2-BB0B-EB44-A8CE-96C77CF60DBB}" type="presOf" srcId="{67D803DE-F9B0-4049-9546-52248036D923}" destId="{98CDFAB4-E277-254C-ACA0-8B8021A3B7FA}" srcOrd="0" destOrd="0" presId="urn:microsoft.com/office/officeart/2005/8/layout/cycle6"/>
    <dgm:cxn modelId="{AE9101BD-EDF6-B544-B71C-4FE0F2A80DD1}" srcId="{FED52AF3-AA50-344C-97DA-CC5745E2FB48}" destId="{0FDDFCC1-593F-0348-9260-D011E01D29F7}" srcOrd="0" destOrd="0" parTransId="{4436B5BC-70C5-2045-A39F-A818A33858B2}" sibTransId="{04E2F909-0D15-CF48-9E99-8F9EF253DFA8}"/>
    <dgm:cxn modelId="{81FD71C2-B531-5E44-A8BC-E458D29A3B4F}" type="presOf" srcId="{4AE79A8D-734B-E44A-8683-D4A2FB8440DB}" destId="{1B1B6963-E594-8347-ACE7-C32329ED41B6}" srcOrd="0" destOrd="0" presId="urn:microsoft.com/office/officeart/2005/8/layout/cycle6"/>
    <dgm:cxn modelId="{0E6C37E5-6E5F-3041-B833-2D38A10F1493}" srcId="{FED52AF3-AA50-344C-97DA-CC5745E2FB48}" destId="{116F4F8D-CECF-2E48-84CE-278BEDA68845}" srcOrd="3" destOrd="0" parTransId="{9AC70E98-94DD-FC4D-BC24-FA5B94E26C60}" sibTransId="{4AE79A8D-734B-E44A-8683-D4A2FB8440DB}"/>
    <dgm:cxn modelId="{518BAEFE-BFC1-6C4C-9FF0-2BAB9FAF8060}" type="presOf" srcId="{116F4F8D-CECF-2E48-84CE-278BEDA68845}" destId="{742711B7-A3F7-8649-B63B-23EC775D5F8C}" srcOrd="0" destOrd="0" presId="urn:microsoft.com/office/officeart/2005/8/layout/cycle6"/>
    <dgm:cxn modelId="{BE32A1EE-1009-D04D-B1C3-6130D9358F79}" type="presParOf" srcId="{7ADBD05B-4F27-B641-8CA3-DE4E69364CEF}" destId="{B2EB5266-96CC-5A44-92BA-14891E621C91}" srcOrd="0" destOrd="0" presId="urn:microsoft.com/office/officeart/2005/8/layout/cycle6"/>
    <dgm:cxn modelId="{1DBEB57A-84EA-DC44-AF3E-23CA796E86FC}" type="presParOf" srcId="{7ADBD05B-4F27-B641-8CA3-DE4E69364CEF}" destId="{83110E8E-9C0A-5A4F-9911-0A24948D8B3D}" srcOrd="1" destOrd="0" presId="urn:microsoft.com/office/officeart/2005/8/layout/cycle6"/>
    <dgm:cxn modelId="{30725806-388F-9048-ACCA-76A97E567053}" type="presParOf" srcId="{7ADBD05B-4F27-B641-8CA3-DE4E69364CEF}" destId="{8B1E2C77-5230-AD47-955D-553DD3CB592E}" srcOrd="2" destOrd="0" presId="urn:microsoft.com/office/officeart/2005/8/layout/cycle6"/>
    <dgm:cxn modelId="{DA85F769-F593-8542-91FC-B693312A879F}" type="presParOf" srcId="{7ADBD05B-4F27-B641-8CA3-DE4E69364CEF}" destId="{B3FD9757-3F20-7F45-B859-3E928861E106}" srcOrd="3" destOrd="0" presId="urn:microsoft.com/office/officeart/2005/8/layout/cycle6"/>
    <dgm:cxn modelId="{06BA1D7E-FF30-A449-968C-2FF024503E65}" type="presParOf" srcId="{7ADBD05B-4F27-B641-8CA3-DE4E69364CEF}" destId="{5E5C13FD-8748-9C43-BBB8-EA2017B22C6D}" srcOrd="4" destOrd="0" presId="urn:microsoft.com/office/officeart/2005/8/layout/cycle6"/>
    <dgm:cxn modelId="{7A4C728C-3EE6-D244-A894-ECC032B39F9F}" type="presParOf" srcId="{7ADBD05B-4F27-B641-8CA3-DE4E69364CEF}" destId="{ED7051C9-C583-2148-B09F-5A037A2D4CDA}" srcOrd="5" destOrd="0" presId="urn:microsoft.com/office/officeart/2005/8/layout/cycle6"/>
    <dgm:cxn modelId="{8BF894C0-8279-5442-B7D6-39ECE476D67C}" type="presParOf" srcId="{7ADBD05B-4F27-B641-8CA3-DE4E69364CEF}" destId="{98CDFAB4-E277-254C-ACA0-8B8021A3B7FA}" srcOrd="6" destOrd="0" presId="urn:microsoft.com/office/officeart/2005/8/layout/cycle6"/>
    <dgm:cxn modelId="{1F2F2396-608D-2B4A-B926-88C0F33530F0}" type="presParOf" srcId="{7ADBD05B-4F27-B641-8CA3-DE4E69364CEF}" destId="{24BB3852-807A-234F-B9C8-5926A8D08DA8}" srcOrd="7" destOrd="0" presId="urn:microsoft.com/office/officeart/2005/8/layout/cycle6"/>
    <dgm:cxn modelId="{EBADD919-06E3-0743-A04A-9510875E117F}" type="presParOf" srcId="{7ADBD05B-4F27-B641-8CA3-DE4E69364CEF}" destId="{C9704FE4-2B47-6846-9523-2F63BD346601}" srcOrd="8" destOrd="0" presId="urn:microsoft.com/office/officeart/2005/8/layout/cycle6"/>
    <dgm:cxn modelId="{9D9182C8-15B5-A94B-8545-C53F8903627A}" type="presParOf" srcId="{7ADBD05B-4F27-B641-8CA3-DE4E69364CEF}" destId="{742711B7-A3F7-8649-B63B-23EC775D5F8C}" srcOrd="9" destOrd="0" presId="urn:microsoft.com/office/officeart/2005/8/layout/cycle6"/>
    <dgm:cxn modelId="{C6D285D6-F317-1349-B608-28B9CA7B07D2}" type="presParOf" srcId="{7ADBD05B-4F27-B641-8CA3-DE4E69364CEF}" destId="{C16EE132-F8E4-4347-B8EC-E0531E3BA2B4}" srcOrd="10" destOrd="0" presId="urn:microsoft.com/office/officeart/2005/8/layout/cycle6"/>
    <dgm:cxn modelId="{0E7F2FBB-6EC1-5A4D-B95B-BE0B54BD40CD}" type="presParOf" srcId="{7ADBD05B-4F27-B641-8CA3-DE4E69364CEF}" destId="{1B1B6963-E594-8347-ACE7-C32329ED41B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3B2DA-39A1-4BDF-954D-AABFDA3C23B5}" type="doc">
      <dgm:prSet loTypeId="urn:microsoft.com/office/officeart/2005/8/layout/cycle2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34C88E4-F412-4AAB-8713-FBBE888E8E93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YISHUANG XU</a:t>
          </a:r>
          <a:endParaRPr lang="en-US" dirty="0"/>
        </a:p>
      </dgm:t>
    </dgm:pt>
    <dgm:pt modelId="{1FD4FA6B-AF9F-4B3C-A462-375A850BF620}" type="parTrans" cxnId="{9CA33B52-A54F-4149-BFCC-7E1B32D0DC60}">
      <dgm:prSet/>
      <dgm:spPr/>
      <dgm:t>
        <a:bodyPr/>
        <a:lstStyle/>
        <a:p>
          <a:endParaRPr lang="en-US"/>
        </a:p>
      </dgm:t>
    </dgm:pt>
    <dgm:pt modelId="{B0643BC7-1608-4421-86F5-213DFFA985C6}" type="sibTrans" cxnId="{9CA33B52-A54F-4149-BFCC-7E1B32D0DC60}">
      <dgm:prSet/>
      <dgm:spPr/>
      <dgm:t>
        <a:bodyPr/>
        <a:lstStyle/>
        <a:p>
          <a:endParaRPr lang="en-US"/>
        </a:p>
      </dgm:t>
    </dgm:pt>
    <dgm:pt modelId="{8F5E3FF0-06A7-43AF-A7F8-1644EA8E0BA8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ZHANGQI CAO</a:t>
          </a:r>
          <a:endParaRPr lang="en-US" dirty="0"/>
        </a:p>
      </dgm:t>
    </dgm:pt>
    <dgm:pt modelId="{294C939D-B15D-4081-B958-FD50C6AC782F}" type="parTrans" cxnId="{9E6378CE-6FD9-4BAF-BBA5-1AEAF8DC88C1}">
      <dgm:prSet/>
      <dgm:spPr/>
      <dgm:t>
        <a:bodyPr/>
        <a:lstStyle/>
        <a:p>
          <a:endParaRPr lang="en-US"/>
        </a:p>
      </dgm:t>
    </dgm:pt>
    <dgm:pt modelId="{13BA3CAE-0D98-4920-9E45-9679015D80BA}" type="sibTrans" cxnId="{9E6378CE-6FD9-4BAF-BBA5-1AEAF8DC88C1}">
      <dgm:prSet/>
      <dgm:spPr/>
      <dgm:t>
        <a:bodyPr/>
        <a:lstStyle/>
        <a:p>
          <a:endParaRPr lang="en-US"/>
        </a:p>
      </dgm:t>
    </dgm:pt>
    <dgm:pt modelId="{E5F314E2-3E2B-49EF-8729-25E161F6306B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ZHIXIN YAO</a:t>
          </a:r>
          <a:endParaRPr lang="en-US" dirty="0"/>
        </a:p>
      </dgm:t>
    </dgm:pt>
    <dgm:pt modelId="{3F1A220A-13B6-4064-9FE0-E2C94ED55F63}" type="parTrans" cxnId="{6E3CCEAC-AFDD-4324-A701-0BE7890AD20B}">
      <dgm:prSet/>
      <dgm:spPr/>
      <dgm:t>
        <a:bodyPr/>
        <a:lstStyle/>
        <a:p>
          <a:endParaRPr lang="en-US"/>
        </a:p>
      </dgm:t>
    </dgm:pt>
    <dgm:pt modelId="{DDCB6BA3-F5F3-4B7D-935D-C5BCBB0DA665}" type="sibTrans" cxnId="{6E3CCEAC-AFDD-4324-A701-0BE7890AD20B}">
      <dgm:prSet/>
      <dgm:spPr/>
      <dgm:t>
        <a:bodyPr/>
        <a:lstStyle/>
        <a:p>
          <a:endParaRPr lang="en-US"/>
        </a:p>
      </dgm:t>
    </dgm:pt>
    <dgm:pt modelId="{F29D337D-F17D-4F5D-AF0B-A2D0545B78BD}" type="pres">
      <dgm:prSet presAssocID="{3273B2DA-39A1-4BDF-954D-AABFDA3C23B5}" presName="cycle" presStyleCnt="0">
        <dgm:presLayoutVars>
          <dgm:dir/>
          <dgm:resizeHandles val="exact"/>
        </dgm:presLayoutVars>
      </dgm:prSet>
      <dgm:spPr/>
    </dgm:pt>
    <dgm:pt modelId="{3FF6305B-3B1E-47A3-9BE8-A93AE42589DB}" type="pres">
      <dgm:prSet presAssocID="{F34C88E4-F412-4AAB-8713-FBBE888E8E93}" presName="node" presStyleLbl="node1" presStyleIdx="0" presStyleCnt="3">
        <dgm:presLayoutVars>
          <dgm:bulletEnabled val="1"/>
        </dgm:presLayoutVars>
      </dgm:prSet>
      <dgm:spPr/>
    </dgm:pt>
    <dgm:pt modelId="{74B2E40E-964C-4CB8-AA72-525F1DCA4148}" type="pres">
      <dgm:prSet presAssocID="{B0643BC7-1608-4421-86F5-213DFFA985C6}" presName="sibTrans" presStyleLbl="sibTrans2D1" presStyleIdx="0" presStyleCnt="3"/>
      <dgm:spPr/>
    </dgm:pt>
    <dgm:pt modelId="{E6EC5757-872E-403C-8507-5BC9348EB7CE}" type="pres">
      <dgm:prSet presAssocID="{B0643BC7-1608-4421-86F5-213DFFA985C6}" presName="connectorText" presStyleLbl="sibTrans2D1" presStyleIdx="0" presStyleCnt="3"/>
      <dgm:spPr/>
    </dgm:pt>
    <dgm:pt modelId="{D8FE97A7-7E7E-4E21-B499-D101850452B2}" type="pres">
      <dgm:prSet presAssocID="{8F5E3FF0-06A7-43AF-A7F8-1644EA8E0BA8}" presName="node" presStyleLbl="node1" presStyleIdx="1" presStyleCnt="3">
        <dgm:presLayoutVars>
          <dgm:bulletEnabled val="1"/>
        </dgm:presLayoutVars>
      </dgm:prSet>
      <dgm:spPr/>
    </dgm:pt>
    <dgm:pt modelId="{628697B3-DD76-42F4-934A-F23EDA395F13}" type="pres">
      <dgm:prSet presAssocID="{13BA3CAE-0D98-4920-9E45-9679015D80BA}" presName="sibTrans" presStyleLbl="sibTrans2D1" presStyleIdx="1" presStyleCnt="3"/>
      <dgm:spPr/>
    </dgm:pt>
    <dgm:pt modelId="{C69D8DF3-1932-4E83-8DE2-9AAE1C585D57}" type="pres">
      <dgm:prSet presAssocID="{13BA3CAE-0D98-4920-9E45-9679015D80BA}" presName="connectorText" presStyleLbl="sibTrans2D1" presStyleIdx="1" presStyleCnt="3"/>
      <dgm:spPr/>
    </dgm:pt>
    <dgm:pt modelId="{9AB1A86F-FB32-4BD6-9943-7D7E4EF9A212}" type="pres">
      <dgm:prSet presAssocID="{E5F314E2-3E2B-49EF-8729-25E161F6306B}" presName="node" presStyleLbl="node1" presStyleIdx="2" presStyleCnt="3">
        <dgm:presLayoutVars>
          <dgm:bulletEnabled val="1"/>
        </dgm:presLayoutVars>
      </dgm:prSet>
      <dgm:spPr/>
    </dgm:pt>
    <dgm:pt modelId="{21E51315-8AC0-46AC-87A5-E728DD66B180}" type="pres">
      <dgm:prSet presAssocID="{DDCB6BA3-F5F3-4B7D-935D-C5BCBB0DA665}" presName="sibTrans" presStyleLbl="sibTrans2D1" presStyleIdx="2" presStyleCnt="3"/>
      <dgm:spPr/>
    </dgm:pt>
    <dgm:pt modelId="{0A0F9BF8-3439-44C0-898D-B3732D37F221}" type="pres">
      <dgm:prSet presAssocID="{DDCB6BA3-F5F3-4B7D-935D-C5BCBB0DA665}" presName="connectorText" presStyleLbl="sibTrans2D1" presStyleIdx="2" presStyleCnt="3"/>
      <dgm:spPr/>
    </dgm:pt>
  </dgm:ptLst>
  <dgm:cxnLst>
    <dgm:cxn modelId="{F4D2C504-4B33-4578-9EC1-92B704FB9CF7}" type="presOf" srcId="{DDCB6BA3-F5F3-4B7D-935D-C5BCBB0DA665}" destId="{21E51315-8AC0-46AC-87A5-E728DD66B180}" srcOrd="0" destOrd="0" presId="urn:microsoft.com/office/officeart/2005/8/layout/cycle2"/>
    <dgm:cxn modelId="{4F09D808-4A64-493C-A515-759EEA597791}" type="presOf" srcId="{E5F314E2-3E2B-49EF-8729-25E161F6306B}" destId="{9AB1A86F-FB32-4BD6-9943-7D7E4EF9A212}" srcOrd="0" destOrd="0" presId="urn:microsoft.com/office/officeart/2005/8/layout/cycle2"/>
    <dgm:cxn modelId="{393C8523-DDEF-4E05-A0C8-708A49B628D2}" type="presOf" srcId="{13BA3CAE-0D98-4920-9E45-9679015D80BA}" destId="{C69D8DF3-1932-4E83-8DE2-9AAE1C585D57}" srcOrd="1" destOrd="0" presId="urn:microsoft.com/office/officeart/2005/8/layout/cycle2"/>
    <dgm:cxn modelId="{0F4ECB3E-4469-48D7-8155-FAAE1E576E80}" type="presOf" srcId="{B0643BC7-1608-4421-86F5-213DFFA985C6}" destId="{74B2E40E-964C-4CB8-AA72-525F1DCA4148}" srcOrd="0" destOrd="0" presId="urn:microsoft.com/office/officeart/2005/8/layout/cycle2"/>
    <dgm:cxn modelId="{0DAF7C4E-C22C-4E8C-95C4-EC06292E6E3E}" type="presOf" srcId="{F34C88E4-F412-4AAB-8713-FBBE888E8E93}" destId="{3FF6305B-3B1E-47A3-9BE8-A93AE42589DB}" srcOrd="0" destOrd="0" presId="urn:microsoft.com/office/officeart/2005/8/layout/cycle2"/>
    <dgm:cxn modelId="{9CA33B52-A54F-4149-BFCC-7E1B32D0DC60}" srcId="{3273B2DA-39A1-4BDF-954D-AABFDA3C23B5}" destId="{F34C88E4-F412-4AAB-8713-FBBE888E8E93}" srcOrd="0" destOrd="0" parTransId="{1FD4FA6B-AF9F-4B3C-A462-375A850BF620}" sibTransId="{B0643BC7-1608-4421-86F5-213DFFA985C6}"/>
    <dgm:cxn modelId="{E57ED159-BE1C-473F-8948-43E8972DB3F4}" type="presOf" srcId="{13BA3CAE-0D98-4920-9E45-9679015D80BA}" destId="{628697B3-DD76-42F4-934A-F23EDA395F13}" srcOrd="0" destOrd="0" presId="urn:microsoft.com/office/officeart/2005/8/layout/cycle2"/>
    <dgm:cxn modelId="{0A4036A6-1E2E-4ADA-B0BC-06A4463B70A4}" type="presOf" srcId="{8F5E3FF0-06A7-43AF-A7F8-1644EA8E0BA8}" destId="{D8FE97A7-7E7E-4E21-B499-D101850452B2}" srcOrd="0" destOrd="0" presId="urn:microsoft.com/office/officeart/2005/8/layout/cycle2"/>
    <dgm:cxn modelId="{6E3CCEAC-AFDD-4324-A701-0BE7890AD20B}" srcId="{3273B2DA-39A1-4BDF-954D-AABFDA3C23B5}" destId="{E5F314E2-3E2B-49EF-8729-25E161F6306B}" srcOrd="2" destOrd="0" parTransId="{3F1A220A-13B6-4064-9FE0-E2C94ED55F63}" sibTransId="{DDCB6BA3-F5F3-4B7D-935D-C5BCBB0DA665}"/>
    <dgm:cxn modelId="{19C692B3-D115-44DE-9679-1795CBDA0607}" type="presOf" srcId="{B0643BC7-1608-4421-86F5-213DFFA985C6}" destId="{E6EC5757-872E-403C-8507-5BC9348EB7CE}" srcOrd="1" destOrd="0" presId="urn:microsoft.com/office/officeart/2005/8/layout/cycle2"/>
    <dgm:cxn modelId="{5D13BCBB-710B-4F4B-B15E-F15557B24FBD}" type="presOf" srcId="{3273B2DA-39A1-4BDF-954D-AABFDA3C23B5}" destId="{F29D337D-F17D-4F5D-AF0B-A2D0545B78BD}" srcOrd="0" destOrd="0" presId="urn:microsoft.com/office/officeart/2005/8/layout/cycle2"/>
    <dgm:cxn modelId="{3BDC32CE-1AFF-4A56-BF1F-78C6F1E72BB1}" type="presOf" srcId="{DDCB6BA3-F5F3-4B7D-935D-C5BCBB0DA665}" destId="{0A0F9BF8-3439-44C0-898D-B3732D37F221}" srcOrd="1" destOrd="0" presId="urn:microsoft.com/office/officeart/2005/8/layout/cycle2"/>
    <dgm:cxn modelId="{9E6378CE-6FD9-4BAF-BBA5-1AEAF8DC88C1}" srcId="{3273B2DA-39A1-4BDF-954D-AABFDA3C23B5}" destId="{8F5E3FF0-06A7-43AF-A7F8-1644EA8E0BA8}" srcOrd="1" destOrd="0" parTransId="{294C939D-B15D-4081-B958-FD50C6AC782F}" sibTransId="{13BA3CAE-0D98-4920-9E45-9679015D80BA}"/>
    <dgm:cxn modelId="{AD337349-A582-47CE-BC49-98752C8C68D7}" type="presParOf" srcId="{F29D337D-F17D-4F5D-AF0B-A2D0545B78BD}" destId="{3FF6305B-3B1E-47A3-9BE8-A93AE42589DB}" srcOrd="0" destOrd="0" presId="urn:microsoft.com/office/officeart/2005/8/layout/cycle2"/>
    <dgm:cxn modelId="{45F77697-4022-4BDA-96F7-8F2460D6B6DB}" type="presParOf" srcId="{F29D337D-F17D-4F5D-AF0B-A2D0545B78BD}" destId="{74B2E40E-964C-4CB8-AA72-525F1DCA4148}" srcOrd="1" destOrd="0" presId="urn:microsoft.com/office/officeart/2005/8/layout/cycle2"/>
    <dgm:cxn modelId="{B537E3A3-50A6-423E-8DBF-2A48FEA29C4E}" type="presParOf" srcId="{74B2E40E-964C-4CB8-AA72-525F1DCA4148}" destId="{E6EC5757-872E-403C-8507-5BC9348EB7CE}" srcOrd="0" destOrd="0" presId="urn:microsoft.com/office/officeart/2005/8/layout/cycle2"/>
    <dgm:cxn modelId="{4E24A352-5B4A-4F95-8DD6-4A0272CC09E8}" type="presParOf" srcId="{F29D337D-F17D-4F5D-AF0B-A2D0545B78BD}" destId="{D8FE97A7-7E7E-4E21-B499-D101850452B2}" srcOrd="2" destOrd="0" presId="urn:microsoft.com/office/officeart/2005/8/layout/cycle2"/>
    <dgm:cxn modelId="{CCEAB051-0273-4039-A515-E33E7A23CFBF}" type="presParOf" srcId="{F29D337D-F17D-4F5D-AF0B-A2D0545B78BD}" destId="{628697B3-DD76-42F4-934A-F23EDA395F13}" srcOrd="3" destOrd="0" presId="urn:microsoft.com/office/officeart/2005/8/layout/cycle2"/>
    <dgm:cxn modelId="{874AB7EE-F956-441E-9A51-4107567E4904}" type="presParOf" srcId="{628697B3-DD76-42F4-934A-F23EDA395F13}" destId="{C69D8DF3-1932-4E83-8DE2-9AAE1C585D57}" srcOrd="0" destOrd="0" presId="urn:microsoft.com/office/officeart/2005/8/layout/cycle2"/>
    <dgm:cxn modelId="{57ACEE9A-09B7-4BBD-A07E-D95ED12B776F}" type="presParOf" srcId="{F29D337D-F17D-4F5D-AF0B-A2D0545B78BD}" destId="{9AB1A86F-FB32-4BD6-9943-7D7E4EF9A212}" srcOrd="4" destOrd="0" presId="urn:microsoft.com/office/officeart/2005/8/layout/cycle2"/>
    <dgm:cxn modelId="{EF4B6020-220F-45A1-BB1D-374D8055A59C}" type="presParOf" srcId="{F29D337D-F17D-4F5D-AF0B-A2D0545B78BD}" destId="{21E51315-8AC0-46AC-87A5-E728DD66B180}" srcOrd="5" destOrd="0" presId="urn:microsoft.com/office/officeart/2005/8/layout/cycle2"/>
    <dgm:cxn modelId="{F97DF5E9-7245-4258-B995-0993DCD471D6}" type="presParOf" srcId="{21E51315-8AC0-46AC-87A5-E728DD66B180}" destId="{0A0F9BF8-3439-44C0-898D-B3732D37F2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77A48-4077-4F9F-B7D1-733ED3901FF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3C02E-4661-4AD3-BD5A-508152BD3C94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Walbaum Display Light"/>
            </a:rPr>
            <a:t>2022 Q4</a:t>
          </a:r>
          <a:endParaRPr lang="en-US" dirty="0"/>
        </a:p>
      </dgm:t>
    </dgm:pt>
    <dgm:pt modelId="{7FA5A047-D1AE-4824-957D-086B6E5241D5}" type="parTrans" cxnId="{63D8593D-563C-490E-9605-7E766F97E5C9}">
      <dgm:prSet/>
      <dgm:spPr/>
      <dgm:t>
        <a:bodyPr/>
        <a:lstStyle/>
        <a:p>
          <a:endParaRPr lang="en-US"/>
        </a:p>
      </dgm:t>
    </dgm:pt>
    <dgm:pt modelId="{E00B4E93-8E79-4FBE-BA3E-B3045DD3FF2F}" type="sibTrans" cxnId="{63D8593D-563C-490E-9605-7E766F97E5C9}">
      <dgm:prSet/>
      <dgm:spPr/>
      <dgm:t>
        <a:bodyPr/>
        <a:lstStyle/>
        <a:p>
          <a:endParaRPr lang="en-US"/>
        </a:p>
      </dgm:t>
    </dgm:pt>
    <dgm:pt modelId="{88025DF0-BBDA-4736-9C85-2AA0BE0755BF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NFT test-net mint</a:t>
          </a:r>
          <a:endParaRPr lang="en-US" dirty="0"/>
        </a:p>
      </dgm:t>
    </dgm:pt>
    <dgm:pt modelId="{BAE642DE-11AF-4837-B547-A4EFBCC67282}" type="parTrans" cxnId="{C269ECC1-EADB-4FD8-8B6A-E3D7005B0255}">
      <dgm:prSet/>
      <dgm:spPr/>
      <dgm:t>
        <a:bodyPr/>
        <a:lstStyle/>
        <a:p>
          <a:endParaRPr lang="en-US"/>
        </a:p>
      </dgm:t>
    </dgm:pt>
    <dgm:pt modelId="{02304A48-E953-4EFA-932A-209D9B219D47}" type="sibTrans" cxnId="{C269ECC1-EADB-4FD8-8B6A-E3D7005B0255}">
      <dgm:prSet/>
      <dgm:spPr/>
      <dgm:t>
        <a:bodyPr/>
        <a:lstStyle/>
        <a:p>
          <a:endParaRPr lang="en-US"/>
        </a:p>
      </dgm:t>
    </dgm:pt>
    <dgm:pt modelId="{7D67FD31-DB87-4B9A-8FDA-C018BB802D29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Walbaum Display Light"/>
            </a:rPr>
            <a:t>2023 Q1</a:t>
          </a:r>
          <a:endParaRPr lang="en-US" dirty="0"/>
        </a:p>
      </dgm:t>
    </dgm:pt>
    <dgm:pt modelId="{F5674C2A-642F-4F92-AC75-323C37A3DF53}" type="parTrans" cxnId="{1FC43A9E-6225-4E5B-9A76-5E41752DA2D5}">
      <dgm:prSet/>
      <dgm:spPr/>
      <dgm:t>
        <a:bodyPr/>
        <a:lstStyle/>
        <a:p>
          <a:endParaRPr lang="en-US"/>
        </a:p>
      </dgm:t>
    </dgm:pt>
    <dgm:pt modelId="{F494170D-B9AC-48AD-A88C-5853005E0D7F}" type="sibTrans" cxnId="{1FC43A9E-6225-4E5B-9A76-5E41752DA2D5}">
      <dgm:prSet/>
      <dgm:spPr/>
      <dgm:t>
        <a:bodyPr/>
        <a:lstStyle/>
        <a:p>
          <a:endParaRPr lang="en-US"/>
        </a:p>
      </dgm:t>
    </dgm:pt>
    <dgm:pt modelId="{F365F55A-3873-4DA3-95B5-FEAD4F197A0B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Website in beta stage</a:t>
          </a:r>
          <a:endParaRPr lang="en-US" dirty="0"/>
        </a:p>
      </dgm:t>
    </dgm:pt>
    <dgm:pt modelId="{0683492B-1064-4226-811F-6AA2E7703581}" type="parTrans" cxnId="{DCECFA18-5CCB-4040-9E33-D3FC99C9B8EF}">
      <dgm:prSet/>
      <dgm:spPr/>
      <dgm:t>
        <a:bodyPr/>
        <a:lstStyle/>
        <a:p>
          <a:endParaRPr lang="en-US"/>
        </a:p>
      </dgm:t>
    </dgm:pt>
    <dgm:pt modelId="{A428B2AE-1C18-4972-882D-5852A9C64A05}" type="sibTrans" cxnId="{DCECFA18-5CCB-4040-9E33-D3FC99C9B8EF}">
      <dgm:prSet/>
      <dgm:spPr/>
      <dgm:t>
        <a:bodyPr/>
        <a:lstStyle/>
        <a:p>
          <a:endParaRPr lang="en-US"/>
        </a:p>
      </dgm:t>
    </dgm:pt>
    <dgm:pt modelId="{95D91F54-D042-404B-8F93-37680592274B}">
      <dgm:prSet phldrT="[Text]" phldr="0"/>
      <dgm:spPr/>
      <dgm:t>
        <a:bodyPr/>
        <a:lstStyle/>
        <a:p>
          <a:pPr>
            <a:defRPr b="1"/>
          </a:pPr>
          <a:r>
            <a:rPr lang="en-US" dirty="0">
              <a:latin typeface="Walbaum Display Light"/>
            </a:rPr>
            <a:t>2023 Q2</a:t>
          </a:r>
          <a:endParaRPr lang="en-US" dirty="0"/>
        </a:p>
      </dgm:t>
    </dgm:pt>
    <dgm:pt modelId="{F913BDE1-6558-413F-990C-6AFDDE3159A6}" type="parTrans" cxnId="{CE2B3D0A-4C7F-4ED3-868E-04DEE488187D}">
      <dgm:prSet/>
      <dgm:spPr/>
      <dgm:t>
        <a:bodyPr/>
        <a:lstStyle/>
        <a:p>
          <a:endParaRPr lang="en-US"/>
        </a:p>
      </dgm:t>
    </dgm:pt>
    <dgm:pt modelId="{FC292F51-FF80-4F00-888F-F9A1813D5A22}" type="sibTrans" cxnId="{CE2B3D0A-4C7F-4ED3-868E-04DEE488187D}">
      <dgm:prSet/>
      <dgm:spPr/>
      <dgm:t>
        <a:bodyPr/>
        <a:lstStyle/>
        <a:p>
          <a:endParaRPr lang="en-US"/>
        </a:p>
      </dgm:t>
    </dgm:pt>
    <dgm:pt modelId="{7B5AC154-770D-4600-8F30-732CDB906412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Mobile </a:t>
          </a:r>
          <a:r>
            <a:rPr lang="en-US" dirty="0" err="1">
              <a:latin typeface="Walbaum Display Light"/>
            </a:rPr>
            <a:t>DApp</a:t>
          </a:r>
          <a:r>
            <a:rPr lang="en-US" dirty="0">
              <a:latin typeface="Walbaum Display Light"/>
            </a:rPr>
            <a:t> design &amp; construction</a:t>
          </a:r>
        </a:p>
      </dgm:t>
    </dgm:pt>
    <dgm:pt modelId="{A1A5F438-3339-4DF6-9124-61AA416AD90A}" type="parTrans" cxnId="{902130FE-D476-4F9A-84E4-305DA5CC873A}">
      <dgm:prSet/>
      <dgm:spPr/>
      <dgm:t>
        <a:bodyPr/>
        <a:lstStyle/>
        <a:p>
          <a:endParaRPr lang="en-US"/>
        </a:p>
      </dgm:t>
    </dgm:pt>
    <dgm:pt modelId="{A66F39DF-4ED8-418A-BE98-4FBA9D516B61}" type="sibTrans" cxnId="{902130FE-D476-4F9A-84E4-305DA5CC873A}">
      <dgm:prSet/>
      <dgm:spPr/>
      <dgm:t>
        <a:bodyPr/>
        <a:lstStyle/>
        <a:p>
          <a:endParaRPr lang="en-US"/>
        </a:p>
      </dgm:t>
    </dgm:pt>
    <dgm:pt modelId="{ACE4A5B1-2DB8-4903-AA88-A6C8EF335B48}">
      <dgm:prSet phldr="0"/>
      <dgm:spPr/>
      <dgm:t>
        <a:bodyPr/>
        <a:lstStyle/>
        <a:p>
          <a:r>
            <a:rPr lang="en-US" dirty="0">
              <a:latin typeface="Walbaum Display Light"/>
            </a:rPr>
            <a:t>Website design &amp; construction</a:t>
          </a:r>
        </a:p>
      </dgm:t>
    </dgm:pt>
    <dgm:pt modelId="{70DA9F53-A2FD-4294-82AA-57FFDBFC57A1}" type="parTrans" cxnId="{219D9101-D17C-4214-BA4C-A775FE10870F}">
      <dgm:prSet/>
      <dgm:spPr/>
    </dgm:pt>
    <dgm:pt modelId="{A0E6AD22-F021-4047-9BA3-EC14E3DA05C2}" type="sibTrans" cxnId="{219D9101-D17C-4214-BA4C-A775FE10870F}">
      <dgm:prSet/>
      <dgm:spPr/>
    </dgm:pt>
    <dgm:pt modelId="{74E9439E-8BA3-4F75-A528-80126A82B4AD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DAO build-up</a:t>
          </a:r>
        </a:p>
      </dgm:t>
    </dgm:pt>
    <dgm:pt modelId="{B503C503-B938-4F73-A658-49ECDD709EFD}" type="parTrans" cxnId="{812E91C8-9B6D-4AE4-95F1-A37326317B68}">
      <dgm:prSet/>
      <dgm:spPr/>
    </dgm:pt>
    <dgm:pt modelId="{0A70CA59-A66D-413A-A0EB-2EEFC73A9C7A}" type="sibTrans" cxnId="{812E91C8-9B6D-4AE4-95F1-A37326317B68}">
      <dgm:prSet/>
      <dgm:spPr/>
    </dgm:pt>
    <dgm:pt modelId="{7581CA27-0199-4EFA-ACE0-3130B52587AA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NFT marketplace build-in website (PC version)</a:t>
          </a:r>
        </a:p>
      </dgm:t>
    </dgm:pt>
    <dgm:pt modelId="{D973BDAC-D467-4C62-9A97-AF192D9D2A37}" type="parTrans" cxnId="{B334F79F-7DA2-4F49-A95D-8B777201F5AE}">
      <dgm:prSet/>
      <dgm:spPr/>
    </dgm:pt>
    <dgm:pt modelId="{4A25481B-4D7F-4FAB-8865-7B4602BE0801}" type="sibTrans" cxnId="{B334F79F-7DA2-4F49-A95D-8B777201F5AE}">
      <dgm:prSet/>
      <dgm:spPr/>
    </dgm:pt>
    <dgm:pt modelId="{B7532D72-D4D6-461E-9F50-DDC07E37AD8D}">
      <dgm:prSet phldr="0"/>
      <dgm:spPr/>
      <dgm:t>
        <a:bodyPr/>
        <a:lstStyle/>
        <a:p>
          <a:r>
            <a:rPr lang="en-US" dirty="0">
              <a:latin typeface="Walbaum Display Light"/>
            </a:rPr>
            <a:t>Mobile DApp alpha version launch</a:t>
          </a:r>
        </a:p>
      </dgm:t>
    </dgm:pt>
    <dgm:pt modelId="{CDEC9327-40EA-4EF1-80EA-8BAF543166E0}" type="parTrans" cxnId="{E5BF9953-3414-4AC1-A1A0-FC6ED17AF168}">
      <dgm:prSet/>
      <dgm:spPr/>
    </dgm:pt>
    <dgm:pt modelId="{337CFA02-0FAF-47B8-B85A-B0F317D918D3}" type="sibTrans" cxnId="{E5BF9953-3414-4AC1-A1A0-FC6ED17AF168}">
      <dgm:prSet/>
      <dgm:spPr/>
    </dgm:pt>
    <dgm:pt modelId="{56C15BB8-A8AE-41C8-965D-CD107692BCA0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NFT white-list</a:t>
          </a:r>
        </a:p>
      </dgm:t>
    </dgm:pt>
    <dgm:pt modelId="{9990D361-7323-41D5-AF72-BEF86714ABAA}" type="parTrans" cxnId="{48F19CE6-3A31-43B2-90F5-637C34E06C82}">
      <dgm:prSet/>
      <dgm:spPr/>
    </dgm:pt>
    <dgm:pt modelId="{F40AE916-157A-47EE-B63C-099F98909671}" type="sibTrans" cxnId="{48F19CE6-3A31-43B2-90F5-637C34E06C82}">
      <dgm:prSet/>
      <dgm:spPr/>
    </dgm:pt>
    <dgm:pt modelId="{E1A7B30F-208F-4337-B623-4BCB2FA14156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NFT to be listed on large NFT marketplace (i.e. OpenSea)</a:t>
          </a:r>
        </a:p>
      </dgm:t>
    </dgm:pt>
    <dgm:pt modelId="{2E71F68B-6B42-4569-B597-A12692D1773F}" type="parTrans" cxnId="{2AAFCBB7-AF71-4EC1-A61F-E43657ABBFF8}">
      <dgm:prSet/>
      <dgm:spPr/>
    </dgm:pt>
    <dgm:pt modelId="{F3C6D4FE-D16C-4C13-84EC-28A5C9B33BA7}" type="sibTrans" cxnId="{2AAFCBB7-AF71-4EC1-A61F-E43657ABBFF8}">
      <dgm:prSet/>
      <dgm:spPr/>
    </dgm:pt>
    <dgm:pt modelId="{B9718170-7C78-4590-9093-C4B5704F8684}">
      <dgm:prSet phldr="0"/>
      <dgm:spPr/>
      <dgm:t>
        <a:bodyPr/>
        <a:lstStyle/>
        <a:p>
          <a:r>
            <a:rPr lang="en-US" dirty="0">
              <a:latin typeface="Walbaum Display Light"/>
            </a:rPr>
            <a:t>Website (alpha) goes online</a:t>
          </a:r>
        </a:p>
      </dgm:t>
    </dgm:pt>
    <dgm:pt modelId="{1609CA4E-65B8-457D-97CF-AF498FDF3262}" type="parTrans" cxnId="{08FE7E9F-83DD-4B43-ACDD-02A307713A5F}">
      <dgm:prSet/>
      <dgm:spPr/>
    </dgm:pt>
    <dgm:pt modelId="{0CCE6D07-33AC-4E12-99A2-090D3609E02C}" type="sibTrans" cxnId="{08FE7E9F-83DD-4B43-ACDD-02A307713A5F}">
      <dgm:prSet/>
      <dgm:spPr/>
    </dgm:pt>
    <dgm:pt modelId="{5F0E18F9-91B2-4424-848E-70328C40F872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NFT public sale</a:t>
          </a:r>
        </a:p>
      </dgm:t>
    </dgm:pt>
    <dgm:pt modelId="{63928DB4-1E6B-4B57-BE5E-4511F98508CC}" type="parTrans" cxnId="{BB8D2B80-8059-42B5-BEC5-B2AB18B6084F}">
      <dgm:prSet/>
      <dgm:spPr/>
    </dgm:pt>
    <dgm:pt modelId="{EDE8ECA3-9689-4986-97F5-0AFD79B37D47}" type="sibTrans" cxnId="{BB8D2B80-8059-42B5-BEC5-B2AB18B6084F}">
      <dgm:prSet/>
      <dgm:spPr/>
    </dgm:pt>
    <dgm:pt modelId="{41B00D13-4B74-4826-B365-C9D9E1CFBDBA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Walbaum Display Light"/>
            </a:rPr>
            <a:t>2023 Q3</a:t>
          </a:r>
          <a:endParaRPr lang="en-US" dirty="0"/>
        </a:p>
      </dgm:t>
    </dgm:pt>
    <dgm:pt modelId="{66108C96-BE6D-4E1D-B774-5EE88886D293}" type="parTrans" cxnId="{6E6B35B2-8028-4653-BE7F-4F82F1943F48}">
      <dgm:prSet/>
      <dgm:spPr/>
    </dgm:pt>
    <dgm:pt modelId="{5A2751CC-9D25-4100-B403-40A7EEE6106A}" type="sibTrans" cxnId="{6E6B35B2-8028-4653-BE7F-4F82F1943F48}">
      <dgm:prSet/>
      <dgm:spPr/>
    </dgm:pt>
    <dgm:pt modelId="{86ACEF45-1300-4AC1-955A-FE62BCD9498E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Marketing leveling up for bigger adoptions</a:t>
          </a:r>
        </a:p>
      </dgm:t>
    </dgm:pt>
    <dgm:pt modelId="{FE5FCAA4-BB2F-4BC5-B7D9-10D6FE459239}" type="parTrans" cxnId="{869527CF-15A0-4B54-9A3A-DC44E7BE207C}">
      <dgm:prSet/>
      <dgm:spPr/>
    </dgm:pt>
    <dgm:pt modelId="{913195FF-25D4-4FC8-9B9E-63FA2E5117DE}" type="sibTrans" cxnId="{869527CF-15A0-4B54-9A3A-DC44E7BE207C}">
      <dgm:prSet/>
      <dgm:spPr/>
    </dgm:pt>
    <dgm:pt modelId="{DB3B8A2C-6BFD-4BDF-BB8C-3723CC85585B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Governance token </a:t>
          </a:r>
        </a:p>
      </dgm:t>
    </dgm:pt>
    <dgm:pt modelId="{005717FD-665F-479A-9B55-4AC7CA7F883A}" type="parTrans" cxnId="{7070B8F3-600B-48CB-8C8B-0FD7EB1857BD}">
      <dgm:prSet/>
      <dgm:spPr/>
    </dgm:pt>
    <dgm:pt modelId="{A4E515E7-2033-4FF7-AF47-85A5323AF06D}" type="sibTrans" cxnId="{7070B8F3-600B-48CB-8C8B-0FD7EB1857BD}">
      <dgm:prSet/>
      <dgm:spPr/>
    </dgm:pt>
    <dgm:pt modelId="{FECFA7AC-F013-4E49-A97D-28479E689F28}">
      <dgm:prSet phldr="0"/>
      <dgm:spPr/>
      <dgm:t>
        <a:bodyPr/>
        <a:lstStyle/>
        <a:p>
          <a:r>
            <a:rPr lang="en-US" b="0" dirty="0">
              <a:latin typeface="Walbaum Display Light"/>
            </a:rPr>
            <a:t>Learning (game) token </a:t>
          </a:r>
        </a:p>
      </dgm:t>
    </dgm:pt>
    <dgm:pt modelId="{360D62C4-A086-4672-BC3B-BFDF25BA8CC3}" type="parTrans" cxnId="{58C44980-FB3D-4121-9142-C12C6FD3CAF5}">
      <dgm:prSet/>
      <dgm:spPr/>
    </dgm:pt>
    <dgm:pt modelId="{BFA946D4-D2A0-4624-9A35-A1A10A3F2C9D}" type="sibTrans" cxnId="{58C44980-FB3D-4121-9142-C12C6FD3CAF5}">
      <dgm:prSet/>
      <dgm:spPr/>
    </dgm:pt>
    <dgm:pt modelId="{60904123-912A-417F-AE3E-3110B6C71B53}">
      <dgm:prSet phldr="0"/>
      <dgm:spPr/>
      <dgm:t>
        <a:bodyPr/>
        <a:lstStyle/>
        <a:p>
          <a:r>
            <a:rPr lang="en-US" dirty="0"/>
            <a:t>Charities &amp; corporates engagement </a:t>
          </a:r>
          <a:endParaRPr lang="en-US" dirty="0">
            <a:latin typeface="Walbaum Display Light"/>
          </a:endParaRPr>
        </a:p>
      </dgm:t>
    </dgm:pt>
    <dgm:pt modelId="{B1CB0DE2-7F70-43D1-8B71-AD1D1E3C8614}" type="parTrans" cxnId="{1E592566-74CA-4293-BA7E-036DB93C6B8A}">
      <dgm:prSet/>
      <dgm:spPr/>
    </dgm:pt>
    <dgm:pt modelId="{EC15AEB9-7EE1-42A0-975B-8F54FAE94BFC}" type="sibTrans" cxnId="{1E592566-74CA-4293-BA7E-036DB93C6B8A}">
      <dgm:prSet/>
      <dgm:spPr/>
    </dgm:pt>
    <dgm:pt modelId="{E36E4D10-1ACC-4439-9EF8-FAE97F004145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Partnership build-up</a:t>
          </a:r>
        </a:p>
      </dgm:t>
    </dgm:pt>
    <dgm:pt modelId="{32BBD249-AE86-4452-86DD-AA25D2588818}" type="parTrans" cxnId="{5AC74994-D79F-40D3-A79B-D30CA5A55FC4}">
      <dgm:prSet/>
      <dgm:spPr/>
    </dgm:pt>
    <dgm:pt modelId="{06140BAD-7889-42DD-BE8B-B6B07A0EF4A9}" type="sibTrans" cxnId="{5AC74994-D79F-40D3-A79B-D30CA5A55FC4}">
      <dgm:prSet/>
      <dgm:spPr/>
    </dgm:pt>
    <dgm:pt modelId="{DA142664-D73A-47A8-84FE-F96A1A9D7B98}" type="pres">
      <dgm:prSet presAssocID="{14477A48-4077-4F9F-B7D1-733ED3901FF7}" presName="root" presStyleCnt="0">
        <dgm:presLayoutVars>
          <dgm:chMax/>
          <dgm:chPref/>
          <dgm:animLvl val="lvl"/>
        </dgm:presLayoutVars>
      </dgm:prSet>
      <dgm:spPr/>
    </dgm:pt>
    <dgm:pt modelId="{91B6551E-2F52-4DE6-B24D-454E94465B68}" type="pres">
      <dgm:prSet presAssocID="{14477A48-4077-4F9F-B7D1-733ED3901FF7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2C990EB-4B85-47BF-9873-EE76EEC1DC49}" type="pres">
      <dgm:prSet presAssocID="{14477A48-4077-4F9F-B7D1-733ED3901FF7}" presName="nodes" presStyleCnt="0">
        <dgm:presLayoutVars>
          <dgm:chMax/>
          <dgm:chPref/>
          <dgm:animLvl val="lvl"/>
        </dgm:presLayoutVars>
      </dgm:prSet>
      <dgm:spPr/>
    </dgm:pt>
    <dgm:pt modelId="{C3B1777B-9B8D-4E26-A76D-2FBD92DA7B9A}" type="pres">
      <dgm:prSet presAssocID="{1ED3C02E-4661-4AD3-BD5A-508152BD3C94}" presName="composite" presStyleCnt="0"/>
      <dgm:spPr/>
    </dgm:pt>
    <dgm:pt modelId="{9CAACA89-599C-46E1-951F-1EB49281C685}" type="pres">
      <dgm:prSet presAssocID="{1ED3C02E-4661-4AD3-BD5A-508152BD3C94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567AD30-56ED-491A-A233-93104D85A605}" type="pres">
      <dgm:prSet presAssocID="{1ED3C02E-4661-4AD3-BD5A-508152BD3C94}" presName="DropPinPlaceHolder" presStyleCnt="0"/>
      <dgm:spPr/>
    </dgm:pt>
    <dgm:pt modelId="{9C40D2D0-6DB2-484A-8202-F0800B5816ED}" type="pres">
      <dgm:prSet presAssocID="{1ED3C02E-4661-4AD3-BD5A-508152BD3C94}" presName="DropPin" presStyleLbl="alignNode1" presStyleIdx="0" presStyleCnt="4"/>
      <dgm:spPr/>
    </dgm:pt>
    <dgm:pt modelId="{14C2125F-2802-45C9-AA4E-7A974A67B907}" type="pres">
      <dgm:prSet presAssocID="{1ED3C02E-4661-4AD3-BD5A-508152BD3C94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E88C6C-DD4A-4252-B07D-1F7452732B83}" type="pres">
      <dgm:prSet presAssocID="{1ED3C02E-4661-4AD3-BD5A-508152BD3C94}" presName="L2TextContainer" presStyleLbl="revTx" presStyleIdx="0" presStyleCnt="8">
        <dgm:presLayoutVars>
          <dgm:bulletEnabled val="1"/>
        </dgm:presLayoutVars>
      </dgm:prSet>
      <dgm:spPr/>
    </dgm:pt>
    <dgm:pt modelId="{76FDE388-43E3-412D-BECB-F5E445B3289D}" type="pres">
      <dgm:prSet presAssocID="{1ED3C02E-4661-4AD3-BD5A-508152BD3C94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E66CA408-D347-412F-AD3A-0173718B83AC}" type="pres">
      <dgm:prSet presAssocID="{1ED3C02E-4661-4AD3-BD5A-508152BD3C94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156E175-98DA-4450-9D6D-A98F20920D7D}" type="pres">
      <dgm:prSet presAssocID="{1ED3C02E-4661-4AD3-BD5A-508152BD3C94}" presName="EmptyPlaceHolder" presStyleCnt="0"/>
      <dgm:spPr/>
    </dgm:pt>
    <dgm:pt modelId="{AB0891B3-632A-42B1-84EE-AF48043321A8}" type="pres">
      <dgm:prSet presAssocID="{E00B4E93-8E79-4FBE-BA3E-B3045DD3FF2F}" presName="spaceBetweenRectangles" presStyleCnt="0"/>
      <dgm:spPr/>
    </dgm:pt>
    <dgm:pt modelId="{8368E258-08E2-48B1-B7DA-E20897289178}" type="pres">
      <dgm:prSet presAssocID="{7D67FD31-DB87-4B9A-8FDA-C018BB802D29}" presName="composite" presStyleCnt="0"/>
      <dgm:spPr/>
    </dgm:pt>
    <dgm:pt modelId="{1F6E6577-6256-4288-9985-3F923FEDD005}" type="pres">
      <dgm:prSet presAssocID="{7D67FD31-DB87-4B9A-8FDA-C018BB802D29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B615EC6-50C2-4E08-A946-3D9E6150A75A}" type="pres">
      <dgm:prSet presAssocID="{7D67FD31-DB87-4B9A-8FDA-C018BB802D29}" presName="DropPinPlaceHolder" presStyleCnt="0"/>
      <dgm:spPr/>
    </dgm:pt>
    <dgm:pt modelId="{B95F476A-7A2E-43F0-A540-BF4A28A9DA5E}" type="pres">
      <dgm:prSet presAssocID="{7D67FD31-DB87-4B9A-8FDA-C018BB802D29}" presName="DropPin" presStyleLbl="alignNode1" presStyleIdx="1" presStyleCnt="4"/>
      <dgm:spPr/>
    </dgm:pt>
    <dgm:pt modelId="{64CF7C24-6559-4082-90E4-0A511D72BF96}" type="pres">
      <dgm:prSet presAssocID="{7D67FD31-DB87-4B9A-8FDA-C018BB802D29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096A2C9-217B-41CC-A322-D4138740D545}" type="pres">
      <dgm:prSet presAssocID="{7D67FD31-DB87-4B9A-8FDA-C018BB802D29}" presName="L2TextContainer" presStyleLbl="revTx" presStyleIdx="2" presStyleCnt="8">
        <dgm:presLayoutVars>
          <dgm:bulletEnabled val="1"/>
        </dgm:presLayoutVars>
      </dgm:prSet>
      <dgm:spPr/>
    </dgm:pt>
    <dgm:pt modelId="{1AD03DD8-477D-414C-A4E9-ECA9715D1523}" type="pres">
      <dgm:prSet presAssocID="{7D67FD31-DB87-4B9A-8FDA-C018BB802D29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F1D928F8-68E8-461F-8FD6-86F1925EE968}" type="pres">
      <dgm:prSet presAssocID="{7D67FD31-DB87-4B9A-8FDA-C018BB802D29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8CB22EE-85B3-41F7-9036-00A52EF77B07}" type="pres">
      <dgm:prSet presAssocID="{7D67FD31-DB87-4B9A-8FDA-C018BB802D29}" presName="EmptyPlaceHolder" presStyleCnt="0"/>
      <dgm:spPr/>
    </dgm:pt>
    <dgm:pt modelId="{1BF28689-3D10-4BFF-A9B9-045BD4D286CD}" type="pres">
      <dgm:prSet presAssocID="{F494170D-B9AC-48AD-A88C-5853005E0D7F}" presName="spaceBetweenRectangles" presStyleCnt="0"/>
      <dgm:spPr/>
    </dgm:pt>
    <dgm:pt modelId="{D47A3A68-3D18-4F38-A5FD-6C5BE5BC707E}" type="pres">
      <dgm:prSet presAssocID="{95D91F54-D042-404B-8F93-37680592274B}" presName="composite" presStyleCnt="0"/>
      <dgm:spPr/>
    </dgm:pt>
    <dgm:pt modelId="{253EA4BE-C3C9-4055-BE7E-857F3DB08233}" type="pres">
      <dgm:prSet presAssocID="{95D91F54-D042-404B-8F93-37680592274B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8583E4-09C1-45C5-AEC0-BD94BD7C67F7}" type="pres">
      <dgm:prSet presAssocID="{95D91F54-D042-404B-8F93-37680592274B}" presName="DropPinPlaceHolder" presStyleCnt="0"/>
      <dgm:spPr/>
    </dgm:pt>
    <dgm:pt modelId="{4AC067D1-5D31-4ACC-AB69-B7A79C838123}" type="pres">
      <dgm:prSet presAssocID="{95D91F54-D042-404B-8F93-37680592274B}" presName="DropPin" presStyleLbl="alignNode1" presStyleIdx="2" presStyleCnt="4"/>
      <dgm:spPr/>
    </dgm:pt>
    <dgm:pt modelId="{3CF9BE58-CE05-40A8-BF6B-9C4C0BAAE50C}" type="pres">
      <dgm:prSet presAssocID="{95D91F54-D042-404B-8F93-37680592274B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F106253-74EB-4037-86F8-86EEA05B01EE}" type="pres">
      <dgm:prSet presAssocID="{95D91F54-D042-404B-8F93-37680592274B}" presName="L2TextContainer" presStyleLbl="revTx" presStyleIdx="4" presStyleCnt="8">
        <dgm:presLayoutVars>
          <dgm:bulletEnabled val="1"/>
        </dgm:presLayoutVars>
      </dgm:prSet>
      <dgm:spPr/>
    </dgm:pt>
    <dgm:pt modelId="{049F0283-031E-43CE-A02B-985FCFB55CFC}" type="pres">
      <dgm:prSet presAssocID="{95D91F54-D042-404B-8F93-37680592274B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773814D0-AE07-49ED-8979-DC363065A262}" type="pres">
      <dgm:prSet presAssocID="{95D91F54-D042-404B-8F93-37680592274B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8E44D62-A568-4492-ADB2-01A637A53EAE}" type="pres">
      <dgm:prSet presAssocID="{95D91F54-D042-404B-8F93-37680592274B}" presName="EmptyPlaceHolder" presStyleCnt="0"/>
      <dgm:spPr/>
    </dgm:pt>
    <dgm:pt modelId="{D145B5CF-A569-4E63-BB04-C2633ED3EBF4}" type="pres">
      <dgm:prSet presAssocID="{FC292F51-FF80-4F00-888F-F9A1813D5A22}" presName="spaceBetweenRectangles" presStyleCnt="0"/>
      <dgm:spPr/>
    </dgm:pt>
    <dgm:pt modelId="{10703F7E-1C49-4048-9223-72C3E3F17FFE}" type="pres">
      <dgm:prSet presAssocID="{41B00D13-4B74-4826-B365-C9D9E1CFBDBA}" presName="composite" presStyleCnt="0"/>
      <dgm:spPr/>
    </dgm:pt>
    <dgm:pt modelId="{823EF4EC-CC20-4F50-8A06-0DA51AEA63BE}" type="pres">
      <dgm:prSet presAssocID="{41B00D13-4B74-4826-B365-C9D9E1CFBDBA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600512-A771-4725-AC7F-3995E73FB8A3}" type="pres">
      <dgm:prSet presAssocID="{41B00D13-4B74-4826-B365-C9D9E1CFBDBA}" presName="DropPinPlaceHolder" presStyleCnt="0"/>
      <dgm:spPr/>
    </dgm:pt>
    <dgm:pt modelId="{0B6513E2-B3D8-4381-B6B8-E51705D663CA}" type="pres">
      <dgm:prSet presAssocID="{41B00D13-4B74-4826-B365-C9D9E1CFBDBA}" presName="DropPin" presStyleLbl="alignNode1" presStyleIdx="3" presStyleCnt="4"/>
      <dgm:spPr/>
    </dgm:pt>
    <dgm:pt modelId="{3357F148-43CB-4FC2-84EF-B16A1F5F083C}" type="pres">
      <dgm:prSet presAssocID="{41B00D13-4B74-4826-B365-C9D9E1CFBDB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1E53CC-8750-4E71-8FAB-1421A3A5A374}" type="pres">
      <dgm:prSet presAssocID="{41B00D13-4B74-4826-B365-C9D9E1CFBDBA}" presName="L2TextContainer" presStyleLbl="revTx" presStyleIdx="6" presStyleCnt="8">
        <dgm:presLayoutVars>
          <dgm:bulletEnabled val="1"/>
        </dgm:presLayoutVars>
      </dgm:prSet>
      <dgm:spPr/>
    </dgm:pt>
    <dgm:pt modelId="{91373A11-D457-420D-9008-7256E5A30684}" type="pres">
      <dgm:prSet presAssocID="{41B00D13-4B74-4826-B365-C9D9E1CFBDB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371CEC6C-4C48-4D8E-9A89-43A1971435D3}" type="pres">
      <dgm:prSet presAssocID="{41B00D13-4B74-4826-B365-C9D9E1CFBDBA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78F73FC-EA0F-4787-AA7D-29925D140CC9}" type="pres">
      <dgm:prSet presAssocID="{41B00D13-4B74-4826-B365-C9D9E1CFBDBA}" presName="EmptyPlaceHolder" presStyleCnt="0"/>
      <dgm:spPr/>
    </dgm:pt>
  </dgm:ptLst>
  <dgm:cxnLst>
    <dgm:cxn modelId="{219D9101-D17C-4214-BA4C-A775FE10870F}" srcId="{1ED3C02E-4661-4AD3-BD5A-508152BD3C94}" destId="{ACE4A5B1-2DB8-4903-AA88-A6C8EF335B48}" srcOrd="0" destOrd="0" parTransId="{70DA9F53-A2FD-4294-82AA-57FFDBFC57A1}" sibTransId="{A0E6AD22-F021-4047-9BA3-EC14E3DA05C2}"/>
    <dgm:cxn modelId="{B582A004-645F-4986-AB28-B923B38B86E9}" type="presOf" srcId="{41B00D13-4B74-4826-B365-C9D9E1CFBDBA}" destId="{91373A11-D457-420D-9008-7256E5A30684}" srcOrd="0" destOrd="0" presId="urn:microsoft.com/office/officeart/2017/3/layout/DropPinTimeline"/>
    <dgm:cxn modelId="{8E303608-5793-495B-8A43-05A8656114EB}" type="presOf" srcId="{86ACEF45-1300-4AC1-955A-FE62BCD9498E}" destId="{FF106253-74EB-4037-86F8-86EEA05B01EE}" srcOrd="0" destOrd="2" presId="urn:microsoft.com/office/officeart/2017/3/layout/DropPinTimeline"/>
    <dgm:cxn modelId="{CE2B3D0A-4C7F-4ED3-868E-04DEE488187D}" srcId="{14477A48-4077-4F9F-B7D1-733ED3901FF7}" destId="{95D91F54-D042-404B-8F93-37680592274B}" srcOrd="2" destOrd="0" parTransId="{F913BDE1-6558-413F-990C-6AFDDE3159A6}" sibTransId="{FC292F51-FF80-4F00-888F-F9A1813D5A22}"/>
    <dgm:cxn modelId="{E6826818-0175-40E7-AF1A-CAF8A3192E4D}" type="presOf" srcId="{95D91F54-D042-404B-8F93-37680592274B}" destId="{049F0283-031E-43CE-A02B-985FCFB55CFC}" srcOrd="0" destOrd="0" presId="urn:microsoft.com/office/officeart/2017/3/layout/DropPinTimeline"/>
    <dgm:cxn modelId="{DCECFA18-5CCB-4040-9E33-D3FC99C9B8EF}" srcId="{7D67FD31-DB87-4B9A-8FDA-C018BB802D29}" destId="{F365F55A-3873-4DA3-95B5-FEAD4F197A0B}" srcOrd="0" destOrd="0" parTransId="{0683492B-1064-4226-811F-6AA2E7703581}" sibTransId="{A428B2AE-1C18-4972-882D-5852A9C64A05}"/>
    <dgm:cxn modelId="{12225223-C9E6-4DA7-8895-652E8A892745}" type="presOf" srcId="{F365F55A-3873-4DA3-95B5-FEAD4F197A0B}" destId="{B096A2C9-217B-41CC-A322-D4138740D545}" srcOrd="0" destOrd="0" presId="urn:microsoft.com/office/officeart/2017/3/layout/DropPinTimeline"/>
    <dgm:cxn modelId="{001E4027-FEC6-4854-8D37-DBC870349AFD}" type="presOf" srcId="{B9718170-7C78-4590-9093-C4B5704F8684}" destId="{BEE88C6C-DD4A-4252-B07D-1F7452732B83}" srcOrd="0" destOrd="1" presId="urn:microsoft.com/office/officeart/2017/3/layout/DropPinTimeline"/>
    <dgm:cxn modelId="{63D8593D-563C-490E-9605-7E766F97E5C9}" srcId="{14477A48-4077-4F9F-B7D1-733ED3901FF7}" destId="{1ED3C02E-4661-4AD3-BD5A-508152BD3C94}" srcOrd="0" destOrd="0" parTransId="{7FA5A047-D1AE-4824-957D-086B6E5241D5}" sibTransId="{E00B4E93-8E79-4FBE-BA3E-B3045DD3FF2F}"/>
    <dgm:cxn modelId="{7EA87143-87AA-4AF0-A9F7-CEFC1D884B9C}" type="presOf" srcId="{B7532D72-D4D6-461E-9F50-DDC07E37AD8D}" destId="{BE1E53CC-8750-4E71-8FAB-1421A3A5A374}" srcOrd="0" destOrd="0" presId="urn:microsoft.com/office/officeart/2017/3/layout/DropPinTimeline"/>
    <dgm:cxn modelId="{839E6C44-6B2E-4C5F-8FE9-62A648E6CD9A}" type="presOf" srcId="{ACE4A5B1-2DB8-4903-AA88-A6C8EF335B48}" destId="{BEE88C6C-DD4A-4252-B07D-1F7452732B83}" srcOrd="0" destOrd="0" presId="urn:microsoft.com/office/officeart/2017/3/layout/DropPinTimeline"/>
    <dgm:cxn modelId="{35A89249-758B-4EE4-A309-EE7D8EB7F19B}" type="presOf" srcId="{74E9439E-8BA3-4F75-A528-80126A82B4AD}" destId="{BEE88C6C-DD4A-4252-B07D-1F7452732B83}" srcOrd="0" destOrd="5" presId="urn:microsoft.com/office/officeart/2017/3/layout/DropPinTimeline"/>
    <dgm:cxn modelId="{E5BF9953-3414-4AC1-A1A0-FC6ED17AF168}" srcId="{41B00D13-4B74-4826-B365-C9D9E1CFBDBA}" destId="{B7532D72-D4D6-461E-9F50-DDC07E37AD8D}" srcOrd="0" destOrd="0" parTransId="{CDEC9327-40EA-4EF1-80EA-8BAF543166E0}" sibTransId="{337CFA02-0FAF-47B8-B85A-B0F317D918D3}"/>
    <dgm:cxn modelId="{4F610763-37EE-4D7E-AEAE-41A16715CD67}" type="presOf" srcId="{88025DF0-BBDA-4736-9C85-2AA0BE0755BF}" destId="{BEE88C6C-DD4A-4252-B07D-1F7452732B83}" srcOrd="0" destOrd="2" presId="urn:microsoft.com/office/officeart/2017/3/layout/DropPinTimeline"/>
    <dgm:cxn modelId="{1E592566-74CA-4293-BA7E-036DB93C6B8A}" srcId="{41B00D13-4B74-4826-B365-C9D9E1CFBDBA}" destId="{60904123-912A-417F-AE3E-3110B6C71B53}" srcOrd="1" destOrd="0" parTransId="{B1CB0DE2-7F70-43D1-8B71-AD1D1E3C8614}" sibTransId="{EC15AEB9-7EE1-42A0-975B-8F54FAE94BFC}"/>
    <dgm:cxn modelId="{B453E86F-0008-4F7B-B9BA-5A0E868FC7D0}" type="presOf" srcId="{56C15BB8-A8AE-41C8-965D-CD107692BCA0}" destId="{BEE88C6C-DD4A-4252-B07D-1F7452732B83}" srcOrd="0" destOrd="3" presId="urn:microsoft.com/office/officeart/2017/3/layout/DropPinTimeline"/>
    <dgm:cxn modelId="{BB8D2B80-8059-42B5-BEC5-B2AB18B6084F}" srcId="{7D67FD31-DB87-4B9A-8FDA-C018BB802D29}" destId="{5F0E18F9-91B2-4424-848E-70328C40F872}" srcOrd="2" destOrd="0" parTransId="{63928DB4-1E6B-4B57-BE5E-4511F98508CC}" sibTransId="{EDE8ECA3-9689-4986-97F5-0AFD79B37D47}"/>
    <dgm:cxn modelId="{58C44980-FB3D-4121-9142-C12C6FD3CAF5}" srcId="{7D67FD31-DB87-4B9A-8FDA-C018BB802D29}" destId="{FECFA7AC-F013-4E49-A97D-28479E689F28}" srcOrd="3" destOrd="0" parTransId="{360D62C4-A086-4672-BC3B-BFDF25BA8CC3}" sibTransId="{BFA946D4-D2A0-4624-9A35-A1A10A3F2C9D}"/>
    <dgm:cxn modelId="{E1D72890-E5A8-4BB6-AD44-6DCFFC4086D9}" type="presOf" srcId="{7B5AC154-770D-4600-8F30-732CDB906412}" destId="{FF106253-74EB-4037-86F8-86EEA05B01EE}" srcOrd="0" destOrd="0" presId="urn:microsoft.com/office/officeart/2017/3/layout/DropPinTimeline"/>
    <dgm:cxn modelId="{33C87493-821C-440D-9D26-714426781F42}" type="presOf" srcId="{14477A48-4077-4F9F-B7D1-733ED3901FF7}" destId="{DA142664-D73A-47A8-84FE-F96A1A9D7B98}" srcOrd="0" destOrd="0" presId="urn:microsoft.com/office/officeart/2017/3/layout/DropPinTimeline"/>
    <dgm:cxn modelId="{5AC74994-D79F-40D3-A79B-D30CA5A55FC4}" srcId="{41B00D13-4B74-4826-B365-C9D9E1CFBDBA}" destId="{E36E4D10-1ACC-4439-9EF8-FAE97F004145}" srcOrd="2" destOrd="0" parTransId="{32BBD249-AE86-4452-86DD-AA25D2588818}" sibTransId="{06140BAD-7889-42DD-BE8B-B6B07A0EF4A9}"/>
    <dgm:cxn modelId="{55A1D195-B348-4BDC-9B1E-210CDF4AA9D8}" type="presOf" srcId="{7581CA27-0199-4EFA-ACE0-3130B52587AA}" destId="{B096A2C9-217B-41CC-A322-D4138740D545}" srcOrd="0" destOrd="1" presId="urn:microsoft.com/office/officeart/2017/3/layout/DropPinTimeline"/>
    <dgm:cxn modelId="{7F189996-75BB-4203-8B01-19C201B6B35E}" type="presOf" srcId="{E36E4D10-1ACC-4439-9EF8-FAE97F004145}" destId="{BE1E53CC-8750-4E71-8FAB-1421A3A5A374}" srcOrd="0" destOrd="2" presId="urn:microsoft.com/office/officeart/2017/3/layout/DropPinTimeline"/>
    <dgm:cxn modelId="{0C161597-799B-4D60-A64C-0AC7516342D1}" type="presOf" srcId="{5F0E18F9-91B2-4424-848E-70328C40F872}" destId="{B096A2C9-217B-41CC-A322-D4138740D545}" srcOrd="0" destOrd="2" presId="urn:microsoft.com/office/officeart/2017/3/layout/DropPinTimeline"/>
    <dgm:cxn modelId="{1FC43A9E-6225-4E5B-9A76-5E41752DA2D5}" srcId="{14477A48-4077-4F9F-B7D1-733ED3901FF7}" destId="{7D67FD31-DB87-4B9A-8FDA-C018BB802D29}" srcOrd="1" destOrd="0" parTransId="{F5674C2A-642F-4F92-AC75-323C37A3DF53}" sibTransId="{F494170D-B9AC-48AD-A88C-5853005E0D7F}"/>
    <dgm:cxn modelId="{08FE7E9F-83DD-4B43-ACDD-02A307713A5F}" srcId="{1ED3C02E-4661-4AD3-BD5A-508152BD3C94}" destId="{B9718170-7C78-4590-9093-C4B5704F8684}" srcOrd="1" destOrd="0" parTransId="{1609CA4E-65B8-457D-97CF-AF498FDF3262}" sibTransId="{0CCE6D07-33AC-4E12-99A2-090D3609E02C}"/>
    <dgm:cxn modelId="{B334F79F-7DA2-4F49-A95D-8B777201F5AE}" srcId="{7D67FD31-DB87-4B9A-8FDA-C018BB802D29}" destId="{7581CA27-0199-4EFA-ACE0-3130B52587AA}" srcOrd="1" destOrd="0" parTransId="{D973BDAC-D467-4C62-9A97-AF192D9D2A37}" sibTransId="{4A25481B-4D7F-4FAB-8865-7B4602BE0801}"/>
    <dgm:cxn modelId="{50BDCFAE-6FA2-4316-B9EC-7D9633A6E121}" type="presOf" srcId="{1ED3C02E-4661-4AD3-BD5A-508152BD3C94}" destId="{76FDE388-43E3-412D-BECB-F5E445B3289D}" srcOrd="0" destOrd="0" presId="urn:microsoft.com/office/officeart/2017/3/layout/DropPinTimeline"/>
    <dgm:cxn modelId="{6E6B35B2-8028-4653-BE7F-4F82F1943F48}" srcId="{14477A48-4077-4F9F-B7D1-733ED3901FF7}" destId="{41B00D13-4B74-4826-B365-C9D9E1CFBDBA}" srcOrd="3" destOrd="0" parTransId="{66108C96-BE6D-4E1D-B774-5EE88886D293}" sibTransId="{5A2751CC-9D25-4100-B403-40A7EEE6106A}"/>
    <dgm:cxn modelId="{2AAFCBB7-AF71-4EC1-A61F-E43657ABBFF8}" srcId="{1ED3C02E-4661-4AD3-BD5A-508152BD3C94}" destId="{E1A7B30F-208F-4337-B623-4BCB2FA14156}" srcOrd="4" destOrd="0" parTransId="{2E71F68B-6B42-4569-B597-A12692D1773F}" sibTransId="{F3C6D4FE-D16C-4C13-84EC-28A5C9B33BA7}"/>
    <dgm:cxn modelId="{0020AEB9-F708-40F8-A797-8E7C673E1EB2}" type="presOf" srcId="{DB3B8A2C-6BFD-4BDF-BB8C-3723CC85585B}" destId="{FF106253-74EB-4037-86F8-86EEA05B01EE}" srcOrd="0" destOrd="1" presId="urn:microsoft.com/office/officeart/2017/3/layout/DropPinTimeline"/>
    <dgm:cxn modelId="{C269ECC1-EADB-4FD8-8B6A-E3D7005B0255}" srcId="{1ED3C02E-4661-4AD3-BD5A-508152BD3C94}" destId="{88025DF0-BBDA-4736-9C85-2AA0BE0755BF}" srcOrd="2" destOrd="0" parTransId="{BAE642DE-11AF-4837-B547-A4EFBCC67282}" sibTransId="{02304A48-E953-4EFA-932A-209D9B219D47}"/>
    <dgm:cxn modelId="{812E91C8-9B6D-4AE4-95F1-A37326317B68}" srcId="{1ED3C02E-4661-4AD3-BD5A-508152BD3C94}" destId="{74E9439E-8BA3-4F75-A528-80126A82B4AD}" srcOrd="5" destOrd="0" parTransId="{B503C503-B938-4F73-A658-49ECDD709EFD}" sibTransId="{0A70CA59-A66D-413A-A0EB-2EEFC73A9C7A}"/>
    <dgm:cxn modelId="{869527CF-15A0-4B54-9A3A-DC44E7BE207C}" srcId="{95D91F54-D042-404B-8F93-37680592274B}" destId="{86ACEF45-1300-4AC1-955A-FE62BCD9498E}" srcOrd="2" destOrd="0" parTransId="{FE5FCAA4-BB2F-4BC5-B7D9-10D6FE459239}" sibTransId="{913195FF-25D4-4FC8-9B9E-63FA2E5117DE}"/>
    <dgm:cxn modelId="{4D7D57D3-6A03-40C4-9C72-FA7960011919}" type="presOf" srcId="{FECFA7AC-F013-4E49-A97D-28479E689F28}" destId="{B096A2C9-217B-41CC-A322-D4138740D545}" srcOrd="0" destOrd="3" presId="urn:microsoft.com/office/officeart/2017/3/layout/DropPinTimeline"/>
    <dgm:cxn modelId="{E4FA6DD6-839F-4298-8A85-B821A261800A}" type="presOf" srcId="{E1A7B30F-208F-4337-B623-4BCB2FA14156}" destId="{BEE88C6C-DD4A-4252-B07D-1F7452732B83}" srcOrd="0" destOrd="4" presId="urn:microsoft.com/office/officeart/2017/3/layout/DropPinTimeline"/>
    <dgm:cxn modelId="{B917DEE2-51D0-4A69-B456-099178CDF7FB}" type="presOf" srcId="{60904123-912A-417F-AE3E-3110B6C71B53}" destId="{BE1E53CC-8750-4E71-8FAB-1421A3A5A374}" srcOrd="0" destOrd="1" presId="urn:microsoft.com/office/officeart/2017/3/layout/DropPinTimeline"/>
    <dgm:cxn modelId="{CE4DBEE3-0336-448D-94D3-21A0F20B88E3}" type="presOf" srcId="{7D67FD31-DB87-4B9A-8FDA-C018BB802D29}" destId="{1AD03DD8-477D-414C-A4E9-ECA9715D1523}" srcOrd="0" destOrd="0" presId="urn:microsoft.com/office/officeart/2017/3/layout/DropPinTimeline"/>
    <dgm:cxn modelId="{48F19CE6-3A31-43B2-90F5-637C34E06C82}" srcId="{1ED3C02E-4661-4AD3-BD5A-508152BD3C94}" destId="{56C15BB8-A8AE-41C8-965D-CD107692BCA0}" srcOrd="3" destOrd="0" parTransId="{9990D361-7323-41D5-AF72-BEF86714ABAA}" sibTransId="{F40AE916-157A-47EE-B63C-099F98909671}"/>
    <dgm:cxn modelId="{7070B8F3-600B-48CB-8C8B-0FD7EB1857BD}" srcId="{95D91F54-D042-404B-8F93-37680592274B}" destId="{DB3B8A2C-6BFD-4BDF-BB8C-3723CC85585B}" srcOrd="1" destOrd="0" parTransId="{005717FD-665F-479A-9B55-4AC7CA7F883A}" sibTransId="{A4E515E7-2033-4FF7-AF47-85A5323AF06D}"/>
    <dgm:cxn modelId="{902130FE-D476-4F9A-84E4-305DA5CC873A}" srcId="{95D91F54-D042-404B-8F93-37680592274B}" destId="{7B5AC154-770D-4600-8F30-732CDB906412}" srcOrd="0" destOrd="0" parTransId="{A1A5F438-3339-4DF6-9124-61AA416AD90A}" sibTransId="{A66F39DF-4ED8-418A-BE98-4FBA9D516B61}"/>
    <dgm:cxn modelId="{8A5923F2-DD93-4545-8578-A50C56B4A3B7}" type="presParOf" srcId="{DA142664-D73A-47A8-84FE-F96A1A9D7B98}" destId="{91B6551E-2F52-4DE6-B24D-454E94465B68}" srcOrd="0" destOrd="0" presId="urn:microsoft.com/office/officeart/2017/3/layout/DropPinTimeline"/>
    <dgm:cxn modelId="{308557C3-F3BA-4F65-A570-9C00D9CAD2E4}" type="presParOf" srcId="{DA142664-D73A-47A8-84FE-F96A1A9D7B98}" destId="{52C990EB-4B85-47BF-9873-EE76EEC1DC49}" srcOrd="1" destOrd="0" presId="urn:microsoft.com/office/officeart/2017/3/layout/DropPinTimeline"/>
    <dgm:cxn modelId="{30CF9925-BE59-45C9-B421-53BFF33A8EB0}" type="presParOf" srcId="{52C990EB-4B85-47BF-9873-EE76EEC1DC49}" destId="{C3B1777B-9B8D-4E26-A76D-2FBD92DA7B9A}" srcOrd="0" destOrd="0" presId="urn:microsoft.com/office/officeart/2017/3/layout/DropPinTimeline"/>
    <dgm:cxn modelId="{611D6AB4-EAA3-492A-BE19-BE9D62A516BE}" type="presParOf" srcId="{C3B1777B-9B8D-4E26-A76D-2FBD92DA7B9A}" destId="{9CAACA89-599C-46E1-951F-1EB49281C685}" srcOrd="0" destOrd="0" presId="urn:microsoft.com/office/officeart/2017/3/layout/DropPinTimeline"/>
    <dgm:cxn modelId="{BCE4C75B-5613-4414-A763-EC73560EAA86}" type="presParOf" srcId="{C3B1777B-9B8D-4E26-A76D-2FBD92DA7B9A}" destId="{6567AD30-56ED-491A-A233-93104D85A605}" srcOrd="1" destOrd="0" presId="urn:microsoft.com/office/officeart/2017/3/layout/DropPinTimeline"/>
    <dgm:cxn modelId="{DAFDE8C6-A3C0-46AC-80F3-34AB2392DB95}" type="presParOf" srcId="{6567AD30-56ED-491A-A233-93104D85A605}" destId="{9C40D2D0-6DB2-484A-8202-F0800B5816ED}" srcOrd="0" destOrd="0" presId="urn:microsoft.com/office/officeart/2017/3/layout/DropPinTimeline"/>
    <dgm:cxn modelId="{3DE70E79-8ED6-448D-A28D-255D7488F43D}" type="presParOf" srcId="{6567AD30-56ED-491A-A233-93104D85A605}" destId="{14C2125F-2802-45C9-AA4E-7A974A67B907}" srcOrd="1" destOrd="0" presId="urn:microsoft.com/office/officeart/2017/3/layout/DropPinTimeline"/>
    <dgm:cxn modelId="{32D74725-FB46-450F-894D-0E1E85D1984D}" type="presParOf" srcId="{C3B1777B-9B8D-4E26-A76D-2FBD92DA7B9A}" destId="{BEE88C6C-DD4A-4252-B07D-1F7452732B83}" srcOrd="2" destOrd="0" presId="urn:microsoft.com/office/officeart/2017/3/layout/DropPinTimeline"/>
    <dgm:cxn modelId="{514F3B0E-38A7-446E-86D3-7BC45EAC6927}" type="presParOf" srcId="{C3B1777B-9B8D-4E26-A76D-2FBD92DA7B9A}" destId="{76FDE388-43E3-412D-BECB-F5E445B3289D}" srcOrd="3" destOrd="0" presId="urn:microsoft.com/office/officeart/2017/3/layout/DropPinTimeline"/>
    <dgm:cxn modelId="{4DD8106E-360D-40CB-99D5-3118BDC7FAC4}" type="presParOf" srcId="{C3B1777B-9B8D-4E26-A76D-2FBD92DA7B9A}" destId="{E66CA408-D347-412F-AD3A-0173718B83AC}" srcOrd="4" destOrd="0" presId="urn:microsoft.com/office/officeart/2017/3/layout/DropPinTimeline"/>
    <dgm:cxn modelId="{0A8AEC28-F861-45EF-8A53-C33668C04CC3}" type="presParOf" srcId="{C3B1777B-9B8D-4E26-A76D-2FBD92DA7B9A}" destId="{5156E175-98DA-4450-9D6D-A98F20920D7D}" srcOrd="5" destOrd="0" presId="urn:microsoft.com/office/officeart/2017/3/layout/DropPinTimeline"/>
    <dgm:cxn modelId="{80830BE7-C1FC-42BA-A88F-68CDB4B8FBFF}" type="presParOf" srcId="{52C990EB-4B85-47BF-9873-EE76EEC1DC49}" destId="{AB0891B3-632A-42B1-84EE-AF48043321A8}" srcOrd="1" destOrd="0" presId="urn:microsoft.com/office/officeart/2017/3/layout/DropPinTimeline"/>
    <dgm:cxn modelId="{76E7D861-23C8-40DF-91F5-BFA3240DBDA6}" type="presParOf" srcId="{52C990EB-4B85-47BF-9873-EE76EEC1DC49}" destId="{8368E258-08E2-48B1-B7DA-E20897289178}" srcOrd="2" destOrd="0" presId="urn:microsoft.com/office/officeart/2017/3/layout/DropPinTimeline"/>
    <dgm:cxn modelId="{8DBED9FA-D078-4758-A073-A53D2883E28F}" type="presParOf" srcId="{8368E258-08E2-48B1-B7DA-E20897289178}" destId="{1F6E6577-6256-4288-9985-3F923FEDD005}" srcOrd="0" destOrd="0" presId="urn:microsoft.com/office/officeart/2017/3/layout/DropPinTimeline"/>
    <dgm:cxn modelId="{DC842928-A46D-46DB-B3CC-4B512C0EF856}" type="presParOf" srcId="{8368E258-08E2-48B1-B7DA-E20897289178}" destId="{DB615EC6-50C2-4E08-A946-3D9E6150A75A}" srcOrd="1" destOrd="0" presId="urn:microsoft.com/office/officeart/2017/3/layout/DropPinTimeline"/>
    <dgm:cxn modelId="{1F1CDD05-C4C3-40B8-99DE-0CD874A50DD0}" type="presParOf" srcId="{DB615EC6-50C2-4E08-A946-3D9E6150A75A}" destId="{B95F476A-7A2E-43F0-A540-BF4A28A9DA5E}" srcOrd="0" destOrd="0" presId="urn:microsoft.com/office/officeart/2017/3/layout/DropPinTimeline"/>
    <dgm:cxn modelId="{88178443-75F2-49B9-941E-D56589EB38B3}" type="presParOf" srcId="{DB615EC6-50C2-4E08-A946-3D9E6150A75A}" destId="{64CF7C24-6559-4082-90E4-0A511D72BF96}" srcOrd="1" destOrd="0" presId="urn:microsoft.com/office/officeart/2017/3/layout/DropPinTimeline"/>
    <dgm:cxn modelId="{66C17E03-8FF1-412A-9030-B5E2B261EC1F}" type="presParOf" srcId="{8368E258-08E2-48B1-B7DA-E20897289178}" destId="{B096A2C9-217B-41CC-A322-D4138740D545}" srcOrd="2" destOrd="0" presId="urn:microsoft.com/office/officeart/2017/3/layout/DropPinTimeline"/>
    <dgm:cxn modelId="{EFEE933B-0CBA-4C7F-8540-98B6380C9911}" type="presParOf" srcId="{8368E258-08E2-48B1-B7DA-E20897289178}" destId="{1AD03DD8-477D-414C-A4E9-ECA9715D1523}" srcOrd="3" destOrd="0" presId="urn:microsoft.com/office/officeart/2017/3/layout/DropPinTimeline"/>
    <dgm:cxn modelId="{04C49D38-D573-44C0-B4BA-80114E3E7672}" type="presParOf" srcId="{8368E258-08E2-48B1-B7DA-E20897289178}" destId="{F1D928F8-68E8-461F-8FD6-86F1925EE968}" srcOrd="4" destOrd="0" presId="urn:microsoft.com/office/officeart/2017/3/layout/DropPinTimeline"/>
    <dgm:cxn modelId="{6B5BFB0E-A3B0-40F1-9B0C-E14AAF41F7B9}" type="presParOf" srcId="{8368E258-08E2-48B1-B7DA-E20897289178}" destId="{88CB22EE-85B3-41F7-9036-00A52EF77B07}" srcOrd="5" destOrd="0" presId="urn:microsoft.com/office/officeart/2017/3/layout/DropPinTimeline"/>
    <dgm:cxn modelId="{BB62F4FA-D303-44C8-AE99-F66836556EE6}" type="presParOf" srcId="{52C990EB-4B85-47BF-9873-EE76EEC1DC49}" destId="{1BF28689-3D10-4BFF-A9B9-045BD4D286CD}" srcOrd="3" destOrd="0" presId="urn:microsoft.com/office/officeart/2017/3/layout/DropPinTimeline"/>
    <dgm:cxn modelId="{EDFCC045-6122-48FD-800B-68B63DA8A146}" type="presParOf" srcId="{52C990EB-4B85-47BF-9873-EE76EEC1DC49}" destId="{D47A3A68-3D18-4F38-A5FD-6C5BE5BC707E}" srcOrd="4" destOrd="0" presId="urn:microsoft.com/office/officeart/2017/3/layout/DropPinTimeline"/>
    <dgm:cxn modelId="{557A2CF3-5A8F-4B1F-9ED1-2D9C4A1EFF8B}" type="presParOf" srcId="{D47A3A68-3D18-4F38-A5FD-6C5BE5BC707E}" destId="{253EA4BE-C3C9-4055-BE7E-857F3DB08233}" srcOrd="0" destOrd="0" presId="urn:microsoft.com/office/officeart/2017/3/layout/DropPinTimeline"/>
    <dgm:cxn modelId="{792B6A91-CD63-4D18-8B0F-72F96AF271A9}" type="presParOf" srcId="{D47A3A68-3D18-4F38-A5FD-6C5BE5BC707E}" destId="{528583E4-09C1-45C5-AEC0-BD94BD7C67F7}" srcOrd="1" destOrd="0" presId="urn:microsoft.com/office/officeart/2017/3/layout/DropPinTimeline"/>
    <dgm:cxn modelId="{AF67D207-6C0C-4C64-A356-0679596EC7F6}" type="presParOf" srcId="{528583E4-09C1-45C5-AEC0-BD94BD7C67F7}" destId="{4AC067D1-5D31-4ACC-AB69-B7A79C838123}" srcOrd="0" destOrd="0" presId="urn:microsoft.com/office/officeart/2017/3/layout/DropPinTimeline"/>
    <dgm:cxn modelId="{C062A153-6B97-4248-A1CD-5A62C3B74C80}" type="presParOf" srcId="{528583E4-09C1-45C5-AEC0-BD94BD7C67F7}" destId="{3CF9BE58-CE05-40A8-BF6B-9C4C0BAAE50C}" srcOrd="1" destOrd="0" presId="urn:microsoft.com/office/officeart/2017/3/layout/DropPinTimeline"/>
    <dgm:cxn modelId="{774572FF-5C1A-4CF6-BA9F-1A081F737AB3}" type="presParOf" srcId="{D47A3A68-3D18-4F38-A5FD-6C5BE5BC707E}" destId="{FF106253-74EB-4037-86F8-86EEA05B01EE}" srcOrd="2" destOrd="0" presId="urn:microsoft.com/office/officeart/2017/3/layout/DropPinTimeline"/>
    <dgm:cxn modelId="{671534DF-2565-4BEC-8932-967CD25F55C8}" type="presParOf" srcId="{D47A3A68-3D18-4F38-A5FD-6C5BE5BC707E}" destId="{049F0283-031E-43CE-A02B-985FCFB55CFC}" srcOrd="3" destOrd="0" presId="urn:microsoft.com/office/officeart/2017/3/layout/DropPinTimeline"/>
    <dgm:cxn modelId="{277662ED-7650-453D-9275-4E5990FBF65B}" type="presParOf" srcId="{D47A3A68-3D18-4F38-A5FD-6C5BE5BC707E}" destId="{773814D0-AE07-49ED-8979-DC363065A262}" srcOrd="4" destOrd="0" presId="urn:microsoft.com/office/officeart/2017/3/layout/DropPinTimeline"/>
    <dgm:cxn modelId="{97E1C8BE-F0FA-4E99-A59F-99043E3E9A89}" type="presParOf" srcId="{D47A3A68-3D18-4F38-A5FD-6C5BE5BC707E}" destId="{08E44D62-A568-4492-ADB2-01A637A53EAE}" srcOrd="5" destOrd="0" presId="urn:microsoft.com/office/officeart/2017/3/layout/DropPinTimeline"/>
    <dgm:cxn modelId="{D26177A3-FFF0-404E-9919-181D214B834D}" type="presParOf" srcId="{52C990EB-4B85-47BF-9873-EE76EEC1DC49}" destId="{D145B5CF-A569-4E63-BB04-C2633ED3EBF4}" srcOrd="5" destOrd="0" presId="urn:microsoft.com/office/officeart/2017/3/layout/DropPinTimeline"/>
    <dgm:cxn modelId="{53EC96B5-C71F-4209-BEE0-63AF69034C18}" type="presParOf" srcId="{52C990EB-4B85-47BF-9873-EE76EEC1DC49}" destId="{10703F7E-1C49-4048-9223-72C3E3F17FFE}" srcOrd="6" destOrd="0" presId="urn:microsoft.com/office/officeart/2017/3/layout/DropPinTimeline"/>
    <dgm:cxn modelId="{F1C894E3-115A-454D-8686-DB84AA9002D5}" type="presParOf" srcId="{10703F7E-1C49-4048-9223-72C3E3F17FFE}" destId="{823EF4EC-CC20-4F50-8A06-0DA51AEA63BE}" srcOrd="0" destOrd="0" presId="urn:microsoft.com/office/officeart/2017/3/layout/DropPinTimeline"/>
    <dgm:cxn modelId="{60040E51-CB88-433B-BB81-FFF9A7F2B3B1}" type="presParOf" srcId="{10703F7E-1C49-4048-9223-72C3E3F17FFE}" destId="{CF600512-A771-4725-AC7F-3995E73FB8A3}" srcOrd="1" destOrd="0" presId="urn:microsoft.com/office/officeart/2017/3/layout/DropPinTimeline"/>
    <dgm:cxn modelId="{788AD796-1279-4478-9EE4-7BE7AF876D23}" type="presParOf" srcId="{CF600512-A771-4725-AC7F-3995E73FB8A3}" destId="{0B6513E2-B3D8-4381-B6B8-E51705D663CA}" srcOrd="0" destOrd="0" presId="urn:microsoft.com/office/officeart/2017/3/layout/DropPinTimeline"/>
    <dgm:cxn modelId="{355723F2-00AF-49D5-94B3-90CEAC83DD7A}" type="presParOf" srcId="{CF600512-A771-4725-AC7F-3995E73FB8A3}" destId="{3357F148-43CB-4FC2-84EF-B16A1F5F083C}" srcOrd="1" destOrd="0" presId="urn:microsoft.com/office/officeart/2017/3/layout/DropPinTimeline"/>
    <dgm:cxn modelId="{5E780C2E-44FB-4B3E-A44F-D476406D754C}" type="presParOf" srcId="{10703F7E-1C49-4048-9223-72C3E3F17FFE}" destId="{BE1E53CC-8750-4E71-8FAB-1421A3A5A374}" srcOrd="2" destOrd="0" presId="urn:microsoft.com/office/officeart/2017/3/layout/DropPinTimeline"/>
    <dgm:cxn modelId="{AA912639-0809-4715-B00A-49D89E6AEE05}" type="presParOf" srcId="{10703F7E-1C49-4048-9223-72C3E3F17FFE}" destId="{91373A11-D457-420D-9008-7256E5A30684}" srcOrd="3" destOrd="0" presId="urn:microsoft.com/office/officeart/2017/3/layout/DropPinTimeline"/>
    <dgm:cxn modelId="{6413CFEC-EEF8-4660-8677-F2B37735A851}" type="presParOf" srcId="{10703F7E-1C49-4048-9223-72C3E3F17FFE}" destId="{371CEC6C-4C48-4D8E-9A89-43A1971435D3}" srcOrd="4" destOrd="0" presId="urn:microsoft.com/office/officeart/2017/3/layout/DropPinTimeline"/>
    <dgm:cxn modelId="{093DB20C-2FB3-4B62-A9BC-2519A93049A5}" type="presParOf" srcId="{10703F7E-1C49-4048-9223-72C3E3F17FFE}" destId="{F78F73FC-EA0F-4787-AA7D-29925D140CC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B0F2F-9FA1-4E7F-86EC-7675EB751574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C0151F-9323-45F1-8ED4-D180FD32C74E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Governance &amp; Learning token</a:t>
          </a:r>
          <a:endParaRPr lang="en-US" dirty="0"/>
        </a:p>
      </dgm:t>
    </dgm:pt>
    <dgm:pt modelId="{B59A2732-76B1-49F6-87A6-495F2A143249}" type="parTrans" cxnId="{88847219-1B6F-4BE6-80D7-66FC0F582389}">
      <dgm:prSet/>
      <dgm:spPr/>
      <dgm:t>
        <a:bodyPr/>
        <a:lstStyle/>
        <a:p>
          <a:endParaRPr lang="en-US"/>
        </a:p>
      </dgm:t>
    </dgm:pt>
    <dgm:pt modelId="{EE362561-7030-4934-A9F7-75D58D256A18}" type="sibTrans" cxnId="{88847219-1B6F-4BE6-80D7-66FC0F582389}">
      <dgm:prSet/>
      <dgm:spPr/>
      <dgm:t>
        <a:bodyPr/>
        <a:lstStyle/>
        <a:p>
          <a:endParaRPr lang="en-US"/>
        </a:p>
      </dgm:t>
    </dgm:pt>
    <dgm:pt modelId="{6B8BE057-08D4-4855-8869-DD362E4566DA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staking</a:t>
          </a:r>
          <a:endParaRPr lang="en-US" dirty="0"/>
        </a:p>
      </dgm:t>
    </dgm:pt>
    <dgm:pt modelId="{0CF57297-A292-48A1-B959-EB12A7E2BB91}" type="parTrans" cxnId="{D8D744C9-8D45-4444-8CDA-7813EA2C164B}">
      <dgm:prSet/>
      <dgm:spPr/>
      <dgm:t>
        <a:bodyPr/>
        <a:lstStyle/>
        <a:p>
          <a:endParaRPr lang="en-US"/>
        </a:p>
      </dgm:t>
    </dgm:pt>
    <dgm:pt modelId="{333B3D9A-91D3-4233-BCF5-1FD3B1C911E0}" type="sibTrans" cxnId="{D8D744C9-8D45-4444-8CDA-7813EA2C164B}">
      <dgm:prSet/>
      <dgm:spPr/>
      <dgm:t>
        <a:bodyPr/>
        <a:lstStyle/>
        <a:p>
          <a:endParaRPr lang="en-US"/>
        </a:p>
      </dgm:t>
    </dgm:pt>
    <dgm:pt modelId="{46559CAE-5D31-430D-B6A0-BEDC5A5FC916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trading</a:t>
          </a:r>
          <a:endParaRPr lang="en-US" dirty="0"/>
        </a:p>
      </dgm:t>
    </dgm:pt>
    <dgm:pt modelId="{45CCE844-E8E4-452D-864E-084C4D62E96A}" type="parTrans" cxnId="{F344A0FB-9E3F-4A91-BF0E-B9D808F69D2A}">
      <dgm:prSet/>
      <dgm:spPr/>
      <dgm:t>
        <a:bodyPr/>
        <a:lstStyle/>
        <a:p>
          <a:endParaRPr lang="en-US"/>
        </a:p>
      </dgm:t>
    </dgm:pt>
    <dgm:pt modelId="{EF4EC57F-111B-42C8-B088-DACF1FC3C457}" type="sibTrans" cxnId="{F344A0FB-9E3F-4A91-BF0E-B9D808F69D2A}">
      <dgm:prSet/>
      <dgm:spPr/>
      <dgm:t>
        <a:bodyPr/>
        <a:lstStyle/>
        <a:p>
          <a:endParaRPr lang="en-US"/>
        </a:p>
      </dgm:t>
    </dgm:pt>
    <dgm:pt modelId="{49F4EC7C-37D8-4454-9DE4-8FEAEECC4EE4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NFT</a:t>
          </a:r>
          <a:endParaRPr lang="en-US" dirty="0"/>
        </a:p>
      </dgm:t>
    </dgm:pt>
    <dgm:pt modelId="{04006D04-65D4-44FA-BFB1-C099186CE33E}" type="parTrans" cxnId="{FDEE81C8-E66B-40F7-BB7C-88585F8AB7D0}">
      <dgm:prSet/>
      <dgm:spPr/>
      <dgm:t>
        <a:bodyPr/>
        <a:lstStyle/>
        <a:p>
          <a:endParaRPr lang="en-US"/>
        </a:p>
      </dgm:t>
    </dgm:pt>
    <dgm:pt modelId="{2DB4A73C-E85B-4125-81E5-3BC952058219}" type="sibTrans" cxnId="{FDEE81C8-E66B-40F7-BB7C-88585F8AB7D0}">
      <dgm:prSet/>
      <dgm:spPr/>
      <dgm:t>
        <a:bodyPr/>
        <a:lstStyle/>
        <a:p>
          <a:endParaRPr lang="en-US"/>
        </a:p>
      </dgm:t>
    </dgm:pt>
    <dgm:pt modelId="{05E98E2F-50FF-4006-B935-CEE4A05B792A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royalties</a:t>
          </a:r>
          <a:endParaRPr lang="en-US" dirty="0"/>
        </a:p>
      </dgm:t>
    </dgm:pt>
    <dgm:pt modelId="{BA1CAB11-9762-4FD4-AEBD-C612E31D594B}" type="parTrans" cxnId="{35DFFC3C-04C0-4279-9B1B-40F0789E00FE}">
      <dgm:prSet/>
      <dgm:spPr/>
      <dgm:t>
        <a:bodyPr/>
        <a:lstStyle/>
        <a:p>
          <a:endParaRPr lang="en-US"/>
        </a:p>
      </dgm:t>
    </dgm:pt>
    <dgm:pt modelId="{BE49EBAD-9440-4EDC-88C8-C85777B21FF1}" type="sibTrans" cxnId="{35DFFC3C-04C0-4279-9B1B-40F0789E00FE}">
      <dgm:prSet/>
      <dgm:spPr/>
      <dgm:t>
        <a:bodyPr/>
        <a:lstStyle/>
        <a:p>
          <a:endParaRPr lang="en-US"/>
        </a:p>
      </dgm:t>
    </dgm:pt>
    <dgm:pt modelId="{4E06AB52-1F62-4C0B-8836-8BEE3BA5A144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listing fees</a:t>
          </a:r>
          <a:endParaRPr lang="en-US" dirty="0"/>
        </a:p>
      </dgm:t>
    </dgm:pt>
    <dgm:pt modelId="{4CCAEF13-3E4C-4D43-9FD0-1ADFB35C03BF}" type="parTrans" cxnId="{C6EFFF16-128C-4CF1-AC06-5CA6E1F96147}">
      <dgm:prSet/>
      <dgm:spPr/>
      <dgm:t>
        <a:bodyPr/>
        <a:lstStyle/>
        <a:p>
          <a:endParaRPr lang="en-US"/>
        </a:p>
      </dgm:t>
    </dgm:pt>
    <dgm:pt modelId="{549325F7-4940-4879-8989-C35417561EA0}" type="sibTrans" cxnId="{C6EFFF16-128C-4CF1-AC06-5CA6E1F96147}">
      <dgm:prSet/>
      <dgm:spPr/>
      <dgm:t>
        <a:bodyPr/>
        <a:lstStyle/>
        <a:p>
          <a:endParaRPr lang="en-US"/>
        </a:p>
      </dgm:t>
    </dgm:pt>
    <dgm:pt modelId="{C804F090-C10D-449A-9B25-185C760E7D92}">
      <dgm:prSet phldrT="[Text]" phldr="0"/>
      <dgm:spPr/>
      <dgm:t>
        <a:bodyPr/>
        <a:lstStyle/>
        <a:p>
          <a:r>
            <a:rPr lang="en-US" dirty="0">
              <a:latin typeface="Walbaum Display Light"/>
            </a:rPr>
            <a:t>collaboration</a:t>
          </a:r>
          <a:endParaRPr lang="en-US" dirty="0"/>
        </a:p>
      </dgm:t>
    </dgm:pt>
    <dgm:pt modelId="{EF5E9135-D8E7-4CBF-91E7-56F63BA3C107}" type="parTrans" cxnId="{6769EF23-E807-4CF4-BDE7-B13A0541537B}">
      <dgm:prSet/>
      <dgm:spPr/>
      <dgm:t>
        <a:bodyPr/>
        <a:lstStyle/>
        <a:p>
          <a:endParaRPr lang="en-US"/>
        </a:p>
      </dgm:t>
    </dgm:pt>
    <dgm:pt modelId="{F546D4DE-21BD-405E-AAEC-3A9D7A4668D1}" type="sibTrans" cxnId="{6769EF23-E807-4CF4-BDE7-B13A0541537B}">
      <dgm:prSet/>
      <dgm:spPr/>
      <dgm:t>
        <a:bodyPr/>
        <a:lstStyle/>
        <a:p>
          <a:endParaRPr lang="en-US"/>
        </a:p>
      </dgm:t>
    </dgm:pt>
    <dgm:pt modelId="{04EE2751-275A-4FEE-A96F-05729B4BB34B}">
      <dgm:prSet phldrT="[Text]"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service charges</a:t>
          </a:r>
          <a:endParaRPr lang="en-US" dirty="0"/>
        </a:p>
      </dgm:t>
    </dgm:pt>
    <dgm:pt modelId="{49EF1861-5314-4E24-8390-646020B82C51}" type="parTrans" cxnId="{5B8ACA66-DB14-4F06-967A-DB2FD4AE93F7}">
      <dgm:prSet/>
      <dgm:spPr/>
      <dgm:t>
        <a:bodyPr/>
        <a:lstStyle/>
        <a:p>
          <a:endParaRPr lang="en-US"/>
        </a:p>
      </dgm:t>
    </dgm:pt>
    <dgm:pt modelId="{A7623B46-B7F7-4B8E-B6F2-325FE9999B1D}" type="sibTrans" cxnId="{5B8ACA66-DB14-4F06-967A-DB2FD4AE93F7}">
      <dgm:prSet/>
      <dgm:spPr/>
      <dgm:t>
        <a:bodyPr/>
        <a:lstStyle/>
        <a:p>
          <a:endParaRPr lang="en-US"/>
        </a:p>
      </dgm:t>
    </dgm:pt>
    <dgm:pt modelId="{3CE95EE3-C16F-4298-A00B-3A34A630F6FB}" type="pres">
      <dgm:prSet presAssocID="{904B0F2F-9FA1-4E7F-86EC-7675EB751574}" presName="Name0" presStyleCnt="0">
        <dgm:presLayoutVars>
          <dgm:dir/>
          <dgm:animLvl val="lvl"/>
          <dgm:resizeHandles val="exact"/>
        </dgm:presLayoutVars>
      </dgm:prSet>
      <dgm:spPr/>
    </dgm:pt>
    <dgm:pt modelId="{A9A92D30-FF6B-478C-B809-2BA80A308843}" type="pres">
      <dgm:prSet presAssocID="{C8C0151F-9323-45F1-8ED4-D180FD32C74E}" presName="composite" presStyleCnt="0"/>
      <dgm:spPr/>
    </dgm:pt>
    <dgm:pt modelId="{DA416D97-84F0-4B69-BAA7-D25965154C76}" type="pres">
      <dgm:prSet presAssocID="{C8C0151F-9323-45F1-8ED4-D180FD32C7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A02A5C8-6B3F-4E34-B012-396EE8AD076E}" type="pres">
      <dgm:prSet presAssocID="{C8C0151F-9323-45F1-8ED4-D180FD32C74E}" presName="desTx" presStyleLbl="alignAccFollowNode1" presStyleIdx="0" presStyleCnt="3">
        <dgm:presLayoutVars>
          <dgm:bulletEnabled val="1"/>
        </dgm:presLayoutVars>
      </dgm:prSet>
      <dgm:spPr/>
    </dgm:pt>
    <dgm:pt modelId="{AC032596-F95C-4D13-A605-208AEE76EC29}" type="pres">
      <dgm:prSet presAssocID="{EE362561-7030-4934-A9F7-75D58D256A18}" presName="space" presStyleCnt="0"/>
      <dgm:spPr/>
    </dgm:pt>
    <dgm:pt modelId="{6866D846-5579-4343-8281-257FF066F272}" type="pres">
      <dgm:prSet presAssocID="{49F4EC7C-37D8-4454-9DE4-8FEAEECC4EE4}" presName="composite" presStyleCnt="0"/>
      <dgm:spPr/>
    </dgm:pt>
    <dgm:pt modelId="{B4A2C0A4-186F-43E1-B224-18BB1BB49792}" type="pres">
      <dgm:prSet presAssocID="{49F4EC7C-37D8-4454-9DE4-8FEAEECC4E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1C0FA7-AA4E-42C0-B6CB-E274F9B6E802}" type="pres">
      <dgm:prSet presAssocID="{49F4EC7C-37D8-4454-9DE4-8FEAEECC4EE4}" presName="desTx" presStyleLbl="alignAccFollowNode1" presStyleIdx="1" presStyleCnt="3">
        <dgm:presLayoutVars>
          <dgm:bulletEnabled val="1"/>
        </dgm:presLayoutVars>
      </dgm:prSet>
      <dgm:spPr/>
    </dgm:pt>
    <dgm:pt modelId="{97E1C3F8-09FF-4F1B-903A-93E7C764F646}" type="pres">
      <dgm:prSet presAssocID="{2DB4A73C-E85B-4125-81E5-3BC952058219}" presName="space" presStyleCnt="0"/>
      <dgm:spPr/>
    </dgm:pt>
    <dgm:pt modelId="{20233EBE-F3D7-40AE-A4CE-2D6EA3BAAD88}" type="pres">
      <dgm:prSet presAssocID="{C804F090-C10D-449A-9B25-185C760E7D92}" presName="composite" presStyleCnt="0"/>
      <dgm:spPr/>
    </dgm:pt>
    <dgm:pt modelId="{C93DF3FE-D3C1-47BD-809A-D308D9DC3993}" type="pres">
      <dgm:prSet presAssocID="{C804F090-C10D-449A-9B25-185C760E7D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83D6AA-DD12-48B0-B26F-75006CDEB147}" type="pres">
      <dgm:prSet presAssocID="{C804F090-C10D-449A-9B25-185C760E7D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6EFFF16-128C-4CF1-AC06-5CA6E1F96147}" srcId="{49F4EC7C-37D8-4454-9DE4-8FEAEECC4EE4}" destId="{4E06AB52-1F62-4C0B-8836-8BEE3BA5A144}" srcOrd="1" destOrd="0" parTransId="{4CCAEF13-3E4C-4D43-9FD0-1ADFB35C03BF}" sibTransId="{549325F7-4940-4879-8989-C35417561EA0}"/>
    <dgm:cxn modelId="{88847219-1B6F-4BE6-80D7-66FC0F582389}" srcId="{904B0F2F-9FA1-4E7F-86EC-7675EB751574}" destId="{C8C0151F-9323-45F1-8ED4-D180FD32C74E}" srcOrd="0" destOrd="0" parTransId="{B59A2732-76B1-49F6-87A6-495F2A143249}" sibTransId="{EE362561-7030-4934-A9F7-75D58D256A18}"/>
    <dgm:cxn modelId="{6769EF23-E807-4CF4-BDE7-B13A0541537B}" srcId="{904B0F2F-9FA1-4E7F-86EC-7675EB751574}" destId="{C804F090-C10D-449A-9B25-185C760E7D92}" srcOrd="2" destOrd="0" parTransId="{EF5E9135-D8E7-4CBF-91E7-56F63BA3C107}" sibTransId="{F546D4DE-21BD-405E-AAEC-3A9D7A4668D1}"/>
    <dgm:cxn modelId="{21194A26-3BFB-47A5-89F0-89C04A43EC31}" type="presOf" srcId="{904B0F2F-9FA1-4E7F-86EC-7675EB751574}" destId="{3CE95EE3-C16F-4298-A00B-3A34A630F6FB}" srcOrd="0" destOrd="0" presId="urn:microsoft.com/office/officeart/2005/8/layout/hList1"/>
    <dgm:cxn modelId="{35DFFC3C-04C0-4279-9B1B-40F0789E00FE}" srcId="{49F4EC7C-37D8-4454-9DE4-8FEAEECC4EE4}" destId="{05E98E2F-50FF-4006-B935-CEE4A05B792A}" srcOrd="0" destOrd="0" parTransId="{BA1CAB11-9762-4FD4-AEBD-C612E31D594B}" sibTransId="{BE49EBAD-9440-4EDC-88C8-C85777B21FF1}"/>
    <dgm:cxn modelId="{AE29C445-46D1-435C-9312-0FF2C6AE670C}" type="presOf" srcId="{4E06AB52-1F62-4C0B-8836-8BEE3BA5A144}" destId="{DE1C0FA7-AA4E-42C0-B6CB-E274F9B6E802}" srcOrd="0" destOrd="1" presId="urn:microsoft.com/office/officeart/2005/8/layout/hList1"/>
    <dgm:cxn modelId="{FE729146-19AB-41C6-BA27-1DDED688FE79}" type="presOf" srcId="{6B8BE057-08D4-4855-8869-DD362E4566DA}" destId="{6A02A5C8-6B3F-4E34-B012-396EE8AD076E}" srcOrd="0" destOrd="0" presId="urn:microsoft.com/office/officeart/2005/8/layout/hList1"/>
    <dgm:cxn modelId="{5B8ACA66-DB14-4F06-967A-DB2FD4AE93F7}" srcId="{C804F090-C10D-449A-9B25-185C760E7D92}" destId="{04EE2751-275A-4FEE-A96F-05729B4BB34B}" srcOrd="0" destOrd="0" parTransId="{49EF1861-5314-4E24-8390-646020B82C51}" sibTransId="{A7623B46-B7F7-4B8E-B6F2-325FE9999B1D}"/>
    <dgm:cxn modelId="{A38974A7-30EC-4ADF-8ADC-F8FDF0A70A1E}" type="presOf" srcId="{C8C0151F-9323-45F1-8ED4-D180FD32C74E}" destId="{DA416D97-84F0-4B69-BAA7-D25965154C76}" srcOrd="0" destOrd="0" presId="urn:microsoft.com/office/officeart/2005/8/layout/hList1"/>
    <dgm:cxn modelId="{FDEE81C8-E66B-40F7-BB7C-88585F8AB7D0}" srcId="{904B0F2F-9FA1-4E7F-86EC-7675EB751574}" destId="{49F4EC7C-37D8-4454-9DE4-8FEAEECC4EE4}" srcOrd="1" destOrd="0" parTransId="{04006D04-65D4-44FA-BFB1-C099186CE33E}" sibTransId="{2DB4A73C-E85B-4125-81E5-3BC952058219}"/>
    <dgm:cxn modelId="{D8D744C9-8D45-4444-8CDA-7813EA2C164B}" srcId="{C8C0151F-9323-45F1-8ED4-D180FD32C74E}" destId="{6B8BE057-08D4-4855-8869-DD362E4566DA}" srcOrd="0" destOrd="0" parTransId="{0CF57297-A292-48A1-B959-EB12A7E2BB91}" sibTransId="{333B3D9A-91D3-4233-BCF5-1FD3B1C911E0}"/>
    <dgm:cxn modelId="{C6A504CF-A532-46A3-BBC5-CF842D3550EC}" type="presOf" srcId="{49F4EC7C-37D8-4454-9DE4-8FEAEECC4EE4}" destId="{B4A2C0A4-186F-43E1-B224-18BB1BB49792}" srcOrd="0" destOrd="0" presId="urn:microsoft.com/office/officeart/2005/8/layout/hList1"/>
    <dgm:cxn modelId="{47FC20D8-3781-4CCB-AF7E-2D9F8CE70D52}" type="presOf" srcId="{C804F090-C10D-449A-9B25-185C760E7D92}" destId="{C93DF3FE-D3C1-47BD-809A-D308D9DC3993}" srcOrd="0" destOrd="0" presId="urn:microsoft.com/office/officeart/2005/8/layout/hList1"/>
    <dgm:cxn modelId="{B016D6E5-96A1-4AB9-9D52-590534AD31E3}" type="presOf" srcId="{46559CAE-5D31-430D-B6A0-BEDC5A5FC916}" destId="{6A02A5C8-6B3F-4E34-B012-396EE8AD076E}" srcOrd="0" destOrd="1" presId="urn:microsoft.com/office/officeart/2005/8/layout/hList1"/>
    <dgm:cxn modelId="{87BDC1EA-A89C-4F27-B0BC-4EED4D596334}" type="presOf" srcId="{05E98E2F-50FF-4006-B935-CEE4A05B792A}" destId="{DE1C0FA7-AA4E-42C0-B6CB-E274F9B6E802}" srcOrd="0" destOrd="0" presId="urn:microsoft.com/office/officeart/2005/8/layout/hList1"/>
    <dgm:cxn modelId="{BC2A58F6-28E4-46BF-ABC1-DC30423F216C}" type="presOf" srcId="{04EE2751-275A-4FEE-A96F-05729B4BB34B}" destId="{1583D6AA-DD12-48B0-B26F-75006CDEB147}" srcOrd="0" destOrd="0" presId="urn:microsoft.com/office/officeart/2005/8/layout/hList1"/>
    <dgm:cxn modelId="{F344A0FB-9E3F-4A91-BF0E-B9D808F69D2A}" srcId="{C8C0151F-9323-45F1-8ED4-D180FD32C74E}" destId="{46559CAE-5D31-430D-B6A0-BEDC5A5FC916}" srcOrd="1" destOrd="0" parTransId="{45CCE844-E8E4-452D-864E-084C4D62E96A}" sibTransId="{EF4EC57F-111B-42C8-B088-DACF1FC3C457}"/>
    <dgm:cxn modelId="{5EF9DD52-BA80-4E70-9C86-12F9E5FF9D9E}" type="presParOf" srcId="{3CE95EE3-C16F-4298-A00B-3A34A630F6FB}" destId="{A9A92D30-FF6B-478C-B809-2BA80A308843}" srcOrd="0" destOrd="0" presId="urn:microsoft.com/office/officeart/2005/8/layout/hList1"/>
    <dgm:cxn modelId="{D902992F-5C91-46CE-8872-332939110B68}" type="presParOf" srcId="{A9A92D30-FF6B-478C-B809-2BA80A308843}" destId="{DA416D97-84F0-4B69-BAA7-D25965154C76}" srcOrd="0" destOrd="0" presId="urn:microsoft.com/office/officeart/2005/8/layout/hList1"/>
    <dgm:cxn modelId="{9A54E5A9-C483-44F3-8157-9ECD209E058C}" type="presParOf" srcId="{A9A92D30-FF6B-478C-B809-2BA80A308843}" destId="{6A02A5C8-6B3F-4E34-B012-396EE8AD076E}" srcOrd="1" destOrd="0" presId="urn:microsoft.com/office/officeart/2005/8/layout/hList1"/>
    <dgm:cxn modelId="{E1243D8A-172B-44EF-B256-6D12B5DC211C}" type="presParOf" srcId="{3CE95EE3-C16F-4298-A00B-3A34A630F6FB}" destId="{AC032596-F95C-4D13-A605-208AEE76EC29}" srcOrd="1" destOrd="0" presId="urn:microsoft.com/office/officeart/2005/8/layout/hList1"/>
    <dgm:cxn modelId="{35BA1EFC-8E88-4856-9109-08D888E1CD21}" type="presParOf" srcId="{3CE95EE3-C16F-4298-A00B-3A34A630F6FB}" destId="{6866D846-5579-4343-8281-257FF066F272}" srcOrd="2" destOrd="0" presId="urn:microsoft.com/office/officeart/2005/8/layout/hList1"/>
    <dgm:cxn modelId="{834E5F56-F848-47E1-B0EC-2F045EF9617E}" type="presParOf" srcId="{6866D846-5579-4343-8281-257FF066F272}" destId="{B4A2C0A4-186F-43E1-B224-18BB1BB49792}" srcOrd="0" destOrd="0" presId="urn:microsoft.com/office/officeart/2005/8/layout/hList1"/>
    <dgm:cxn modelId="{08D26B08-2D07-48E5-AA25-2E72DFA44409}" type="presParOf" srcId="{6866D846-5579-4343-8281-257FF066F272}" destId="{DE1C0FA7-AA4E-42C0-B6CB-E274F9B6E802}" srcOrd="1" destOrd="0" presId="urn:microsoft.com/office/officeart/2005/8/layout/hList1"/>
    <dgm:cxn modelId="{213BB5BB-9266-45B1-B3F0-EEA5BA21B390}" type="presParOf" srcId="{3CE95EE3-C16F-4298-A00B-3A34A630F6FB}" destId="{97E1C3F8-09FF-4F1B-903A-93E7C764F646}" srcOrd="3" destOrd="0" presId="urn:microsoft.com/office/officeart/2005/8/layout/hList1"/>
    <dgm:cxn modelId="{2AE13DA1-76CE-4511-B0D2-9EEF3DE385FA}" type="presParOf" srcId="{3CE95EE3-C16F-4298-A00B-3A34A630F6FB}" destId="{20233EBE-F3D7-40AE-A4CE-2D6EA3BAAD88}" srcOrd="4" destOrd="0" presId="urn:microsoft.com/office/officeart/2005/8/layout/hList1"/>
    <dgm:cxn modelId="{CB461D01-C215-4898-A2A6-F17AD2072C53}" type="presParOf" srcId="{20233EBE-F3D7-40AE-A4CE-2D6EA3BAAD88}" destId="{C93DF3FE-D3C1-47BD-809A-D308D9DC3993}" srcOrd="0" destOrd="0" presId="urn:microsoft.com/office/officeart/2005/8/layout/hList1"/>
    <dgm:cxn modelId="{B874A8DF-4968-47FB-B0D2-50AEEDA3F714}" type="presParOf" srcId="{20233EBE-F3D7-40AE-A4CE-2D6EA3BAAD88}" destId="{1583D6AA-DD12-48B0-B26F-75006CDEB1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1E8CB-28D2-4B3F-8374-603EA72F99F7}">
      <dsp:nvSpPr>
        <dsp:cNvPr id="0" name=""/>
        <dsp:cNvSpPr/>
      </dsp:nvSpPr>
      <dsp:spPr>
        <a:xfrm>
          <a:off x="1229463" y="6201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Walbaum Display Light"/>
            </a:rPr>
            <a:t>Incentivised</a:t>
          </a:r>
          <a:r>
            <a:rPr lang="en-US" sz="2000" kern="1200" dirty="0">
              <a:latin typeface="Walbaum Display Light"/>
            </a:rPr>
            <a:t> knowledge exchange</a:t>
          </a:r>
          <a:endParaRPr lang="en-US" sz="2000" kern="1200" dirty="0"/>
        </a:p>
      </dsp:txBody>
      <dsp:txXfrm>
        <a:off x="1598015" y="620144"/>
        <a:ext cx="1934896" cy="1536399"/>
      </dsp:txXfrm>
    </dsp:sp>
    <dsp:sp modelId="{1039CC5A-390F-4B57-9C10-B3AB8B2EC8B0}">
      <dsp:nvSpPr>
        <dsp:cNvPr id="0" name=""/>
        <dsp:cNvSpPr/>
      </dsp:nvSpPr>
      <dsp:spPr>
        <a:xfrm>
          <a:off x="1229463" y="21565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Walbaum Display Light"/>
            </a:rPr>
            <a:t>Monetised</a:t>
          </a:r>
          <a:r>
            <a:rPr lang="en-US" sz="2000" kern="1200" dirty="0">
              <a:latin typeface="Walbaum Display Light"/>
            </a:rPr>
            <a:t> curiosity</a:t>
          </a:r>
          <a:endParaRPr lang="en-US" sz="2000" kern="1200" dirty="0"/>
        </a:p>
      </dsp:txBody>
      <dsp:txXfrm>
        <a:off x="1598015" y="2156544"/>
        <a:ext cx="1934896" cy="1536399"/>
      </dsp:txXfrm>
    </dsp:sp>
    <dsp:sp modelId="{18EBDFF1-5DDD-46EF-B948-C47B88EBBA3B}">
      <dsp:nvSpPr>
        <dsp:cNvPr id="0" name=""/>
        <dsp:cNvSpPr/>
      </dsp:nvSpPr>
      <dsp:spPr>
        <a:xfrm>
          <a:off x="1229463" y="36929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Walbaum Display Light"/>
            </a:rPr>
            <a:t>Certifised</a:t>
          </a:r>
          <a:r>
            <a:rPr lang="en-US" sz="2000" kern="1200" dirty="0">
              <a:latin typeface="Walbaum Display Light"/>
            </a:rPr>
            <a:t> learning &amp; teaching exprerience</a:t>
          </a:r>
        </a:p>
      </dsp:txBody>
      <dsp:txXfrm>
        <a:off x="1598015" y="3692944"/>
        <a:ext cx="1934896" cy="1536399"/>
      </dsp:txXfrm>
    </dsp:sp>
    <dsp:sp modelId="{EA1C7383-D7E5-4C27-BE74-206404710199}">
      <dsp:nvSpPr>
        <dsp:cNvPr id="0" name=""/>
        <dsp:cNvSpPr/>
      </dsp:nvSpPr>
      <dsp:spPr>
        <a:xfrm>
          <a:off x="958" y="5892"/>
          <a:ext cx="1535632" cy="15356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Walbaum Display Light"/>
            </a:rPr>
            <a:t>Edu-Fi</a:t>
          </a:r>
          <a:endParaRPr lang="en-US" sz="3000" kern="1200" dirty="0"/>
        </a:p>
      </dsp:txBody>
      <dsp:txXfrm>
        <a:off x="225846" y="230780"/>
        <a:ext cx="1085856" cy="1085856"/>
      </dsp:txXfrm>
    </dsp:sp>
    <dsp:sp modelId="{B762B765-0862-420B-90F3-913884A007D1}">
      <dsp:nvSpPr>
        <dsp:cNvPr id="0" name=""/>
        <dsp:cNvSpPr/>
      </dsp:nvSpPr>
      <dsp:spPr>
        <a:xfrm>
          <a:off x="5068544" y="6201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Walbaum Display Light"/>
            </a:rPr>
            <a:t>Earning &amp; learning by sharing</a:t>
          </a:r>
          <a:endParaRPr lang="en-US" sz="2000" kern="1200" dirty="0"/>
        </a:p>
      </dsp:txBody>
      <dsp:txXfrm>
        <a:off x="5437095" y="620144"/>
        <a:ext cx="1934896" cy="1536399"/>
      </dsp:txXfrm>
    </dsp:sp>
    <dsp:sp modelId="{D61641F0-6A9A-4CA5-964E-7A044552095C}">
      <dsp:nvSpPr>
        <dsp:cNvPr id="0" name=""/>
        <dsp:cNvSpPr/>
      </dsp:nvSpPr>
      <dsp:spPr>
        <a:xfrm>
          <a:off x="5068544" y="21565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Walbaum Display Light"/>
            </a:rPr>
            <a:t>Creator dominant platform</a:t>
          </a:r>
          <a:endParaRPr lang="en-US" sz="2000" kern="1200" dirty="0"/>
        </a:p>
      </dsp:txBody>
      <dsp:txXfrm>
        <a:off x="5437095" y="2156544"/>
        <a:ext cx="1934896" cy="1536399"/>
      </dsp:txXfrm>
    </dsp:sp>
    <dsp:sp modelId="{B0545D2F-639A-4C22-B655-48FA10B2A3CD}">
      <dsp:nvSpPr>
        <dsp:cNvPr id="0" name=""/>
        <dsp:cNvSpPr/>
      </dsp:nvSpPr>
      <dsp:spPr>
        <a:xfrm>
          <a:off x="5068544" y="36929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Walbaum Display Light"/>
            </a:rPr>
            <a:t>Tokenised</a:t>
          </a:r>
          <a:r>
            <a:rPr lang="en-US" sz="2000" kern="1200" dirty="0">
              <a:latin typeface="Walbaum Display Light"/>
            </a:rPr>
            <a:t> ideas and opinions</a:t>
          </a:r>
        </a:p>
      </dsp:txBody>
      <dsp:txXfrm>
        <a:off x="5437095" y="3692944"/>
        <a:ext cx="1934896" cy="1536399"/>
      </dsp:txXfrm>
    </dsp:sp>
    <dsp:sp modelId="{75B99191-64A5-4141-B7AA-2D8B3E7DCFBB}">
      <dsp:nvSpPr>
        <dsp:cNvPr id="0" name=""/>
        <dsp:cNvSpPr/>
      </dsp:nvSpPr>
      <dsp:spPr>
        <a:xfrm>
          <a:off x="3840038" y="5892"/>
          <a:ext cx="1535632" cy="15356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Walbaum Display Light"/>
            </a:rPr>
            <a:t>Social-Fi</a:t>
          </a:r>
        </a:p>
      </dsp:txBody>
      <dsp:txXfrm>
        <a:off x="4064926" y="230780"/>
        <a:ext cx="1085856" cy="1085856"/>
      </dsp:txXfrm>
    </dsp:sp>
    <dsp:sp modelId="{6185890B-099F-42D5-881E-FB59C2F0DFF1}">
      <dsp:nvSpPr>
        <dsp:cNvPr id="0" name=""/>
        <dsp:cNvSpPr/>
      </dsp:nvSpPr>
      <dsp:spPr>
        <a:xfrm>
          <a:off x="8907624" y="6201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Walbaum Display Light"/>
            </a:rPr>
            <a:t>Giving back to community</a:t>
          </a:r>
          <a:endParaRPr lang="en-US" sz="2000" kern="1200" dirty="0"/>
        </a:p>
      </dsp:txBody>
      <dsp:txXfrm>
        <a:off x="9276176" y="620144"/>
        <a:ext cx="1934896" cy="1536399"/>
      </dsp:txXfrm>
    </dsp:sp>
    <dsp:sp modelId="{DF1BCA73-DDDA-496D-A4B5-E385D3F03040}">
      <dsp:nvSpPr>
        <dsp:cNvPr id="0" name=""/>
        <dsp:cNvSpPr/>
      </dsp:nvSpPr>
      <dsp:spPr>
        <a:xfrm>
          <a:off x="8907624" y="21565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Walbaum Display Light"/>
            </a:rPr>
            <a:t>Decentralised</a:t>
          </a:r>
          <a:r>
            <a:rPr lang="en-US" sz="2000" kern="1200" dirty="0">
              <a:latin typeface="Walbaum Display Light"/>
            </a:rPr>
            <a:t> community operation</a:t>
          </a:r>
          <a:endParaRPr lang="en-US" sz="2000" kern="1200" dirty="0"/>
        </a:p>
      </dsp:txBody>
      <dsp:txXfrm>
        <a:off x="9276176" y="2156544"/>
        <a:ext cx="1934896" cy="1536399"/>
      </dsp:txXfrm>
    </dsp:sp>
    <dsp:sp modelId="{96628CE0-FC69-44E3-8B4A-A5047BFC7EE7}">
      <dsp:nvSpPr>
        <dsp:cNvPr id="0" name=""/>
        <dsp:cNvSpPr/>
      </dsp:nvSpPr>
      <dsp:spPr>
        <a:xfrm>
          <a:off x="8907624" y="3692944"/>
          <a:ext cx="2303448" cy="15363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Walbaum Display Light"/>
            </a:rPr>
            <a:t>Hearing from community</a:t>
          </a:r>
        </a:p>
      </dsp:txBody>
      <dsp:txXfrm>
        <a:off x="9276176" y="3692944"/>
        <a:ext cx="1934896" cy="1536399"/>
      </dsp:txXfrm>
    </dsp:sp>
    <dsp:sp modelId="{BBD640B4-59B0-46A2-9BB6-323B07728A77}">
      <dsp:nvSpPr>
        <dsp:cNvPr id="0" name=""/>
        <dsp:cNvSpPr/>
      </dsp:nvSpPr>
      <dsp:spPr>
        <a:xfrm>
          <a:off x="7679118" y="5892"/>
          <a:ext cx="1535632" cy="15356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Walbaum Display Light"/>
            </a:rPr>
            <a:t>DAO</a:t>
          </a:r>
        </a:p>
      </dsp:txBody>
      <dsp:txXfrm>
        <a:off x="7904006" y="230780"/>
        <a:ext cx="1085856" cy="1085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5266-96CC-5A44-92BA-14891E621C91}">
      <dsp:nvSpPr>
        <dsp:cNvPr id="0" name=""/>
        <dsp:cNvSpPr/>
      </dsp:nvSpPr>
      <dsp:spPr>
        <a:xfrm>
          <a:off x="1133785" y="923991"/>
          <a:ext cx="1054306" cy="685299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Basic Knowledge</a:t>
          </a:r>
        </a:p>
      </dsp:txBody>
      <dsp:txXfrm>
        <a:off x="1167239" y="957445"/>
        <a:ext cx="987398" cy="618391"/>
      </dsp:txXfrm>
    </dsp:sp>
    <dsp:sp modelId="{8B1E2C77-5230-AD47-955D-553DD3CB592E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1668055" y="134103"/>
              </a:moveTo>
              <a:arcTo wR="1133290" hR="1133290" stAng="17889342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D9757-3F20-7F45-B859-3E928861E106}">
      <dsp:nvSpPr>
        <dsp:cNvPr id="0" name=""/>
        <dsp:cNvSpPr/>
      </dsp:nvSpPr>
      <dsp:spPr>
        <a:xfrm>
          <a:off x="2267076" y="2057281"/>
          <a:ext cx="1054306" cy="685299"/>
        </a:xfrm>
        <a:prstGeom prst="roundRect">
          <a:avLst/>
        </a:prstGeom>
        <a:solidFill>
          <a:schemeClr val="accent5">
            <a:shade val="50000"/>
            <a:hueOff val="179266"/>
            <a:satOff val="-3018"/>
            <a:lumOff val="20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Advanced Information</a:t>
          </a:r>
        </a:p>
      </dsp:txBody>
      <dsp:txXfrm>
        <a:off x="2300530" y="2090735"/>
        <a:ext cx="987398" cy="618391"/>
      </dsp:txXfrm>
    </dsp:sp>
    <dsp:sp modelId="{ED7051C9-C583-2148-B09F-5A037A2D4CDA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2210904" y="1484142"/>
              </a:moveTo>
              <a:arcTo wR="1133290" hR="1133290" stAng="1082061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185672"/>
              <a:satOff val="-3357"/>
              <a:lumOff val="158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DFAB4-E277-254C-ACA0-8B8021A3B7FA}">
      <dsp:nvSpPr>
        <dsp:cNvPr id="0" name=""/>
        <dsp:cNvSpPr/>
      </dsp:nvSpPr>
      <dsp:spPr>
        <a:xfrm>
          <a:off x="1133785" y="3190572"/>
          <a:ext cx="1054306" cy="685299"/>
        </a:xfrm>
        <a:prstGeom prst="roundRect">
          <a:avLst/>
        </a:prstGeom>
        <a:solidFill>
          <a:schemeClr val="accent5">
            <a:shade val="50000"/>
            <a:hueOff val="358531"/>
            <a:satOff val="-6036"/>
            <a:lumOff val="419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Walbaum Display Light"/>
            </a:rPr>
            <a:t>Critical</a:t>
          </a:r>
          <a:r>
            <a:rPr lang="en-US" sz="1600" kern="1200" dirty="0"/>
            <a:t> Thinking</a:t>
          </a:r>
        </a:p>
      </dsp:txBody>
      <dsp:txXfrm>
        <a:off x="1167239" y="3224026"/>
        <a:ext cx="987398" cy="618391"/>
      </dsp:txXfrm>
    </dsp:sp>
    <dsp:sp modelId="{C9704FE4-2B47-6846-9523-2F63BD346601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598525" y="2132477"/>
              </a:moveTo>
              <a:arcTo wR="1133290" hR="1133290" stAng="7089342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371343"/>
              <a:satOff val="-6715"/>
              <a:lumOff val="317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2A415-F47D-1A4D-BD98-A158716B93C6}">
      <dsp:nvSpPr>
        <dsp:cNvPr id="0" name=""/>
        <dsp:cNvSpPr/>
      </dsp:nvSpPr>
      <dsp:spPr>
        <a:xfrm>
          <a:off x="494" y="2057281"/>
          <a:ext cx="1054306" cy="685299"/>
        </a:xfrm>
        <a:prstGeom prst="roundRect">
          <a:avLst/>
        </a:prstGeom>
        <a:solidFill>
          <a:schemeClr val="accent5">
            <a:shade val="50000"/>
            <a:hueOff val="179266"/>
            <a:satOff val="-3018"/>
            <a:lumOff val="20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Developing Way</a:t>
          </a:r>
        </a:p>
      </dsp:txBody>
      <dsp:txXfrm>
        <a:off x="33948" y="2090735"/>
        <a:ext cx="987398" cy="618391"/>
      </dsp:txXfrm>
    </dsp:sp>
    <dsp:sp modelId="{6DB0B6A3-F64F-904C-8EB8-4231468B699A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55677" y="782438"/>
              </a:moveTo>
              <a:arcTo wR="1133290" hR="1133290" stAng="11882061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185672"/>
              <a:satOff val="-3357"/>
              <a:lumOff val="158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5266-96CC-5A44-92BA-14891E621C91}">
      <dsp:nvSpPr>
        <dsp:cNvPr id="0" name=""/>
        <dsp:cNvSpPr/>
      </dsp:nvSpPr>
      <dsp:spPr>
        <a:xfrm>
          <a:off x="1133785" y="923991"/>
          <a:ext cx="1054306" cy="685299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Basic Questions</a:t>
          </a:r>
        </a:p>
      </dsp:txBody>
      <dsp:txXfrm>
        <a:off x="1167239" y="957445"/>
        <a:ext cx="987398" cy="618391"/>
      </dsp:txXfrm>
    </dsp:sp>
    <dsp:sp modelId="{8B1E2C77-5230-AD47-955D-553DD3CB592E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1668055" y="134103"/>
              </a:moveTo>
              <a:arcTo wR="1133290" hR="1133290" stAng="17889342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D9757-3F20-7F45-B859-3E928861E106}">
      <dsp:nvSpPr>
        <dsp:cNvPr id="0" name=""/>
        <dsp:cNvSpPr/>
      </dsp:nvSpPr>
      <dsp:spPr>
        <a:xfrm>
          <a:off x="2267076" y="2057281"/>
          <a:ext cx="1054306" cy="685299"/>
        </a:xfrm>
        <a:prstGeom prst="roundRect">
          <a:avLst/>
        </a:prstGeom>
        <a:solidFill>
          <a:schemeClr val="accent5">
            <a:shade val="80000"/>
            <a:hueOff val="102364"/>
            <a:satOff val="-920"/>
            <a:lumOff val="8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 Comment</a:t>
          </a:r>
        </a:p>
      </dsp:txBody>
      <dsp:txXfrm>
        <a:off x="2300530" y="2090735"/>
        <a:ext cx="987398" cy="618391"/>
      </dsp:txXfrm>
    </dsp:sp>
    <dsp:sp modelId="{ED7051C9-C583-2148-B09F-5A037A2D4CDA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2210904" y="1484142"/>
              </a:moveTo>
              <a:arcTo wR="1133290" hR="1133290" stAng="1082061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102362"/>
              <a:satOff val="-1317"/>
              <a:lumOff val="76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DFAB4-E277-254C-ACA0-8B8021A3B7FA}">
      <dsp:nvSpPr>
        <dsp:cNvPr id="0" name=""/>
        <dsp:cNvSpPr/>
      </dsp:nvSpPr>
      <dsp:spPr>
        <a:xfrm>
          <a:off x="1133785" y="3190572"/>
          <a:ext cx="1054306" cy="685299"/>
        </a:xfrm>
        <a:prstGeom prst="roundRect">
          <a:avLst/>
        </a:prstGeom>
        <a:solidFill>
          <a:schemeClr val="accent5">
            <a:shade val="80000"/>
            <a:hueOff val="204728"/>
            <a:satOff val="-1840"/>
            <a:lumOff val="170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Group Discussion</a:t>
          </a:r>
        </a:p>
      </dsp:txBody>
      <dsp:txXfrm>
        <a:off x="1167239" y="3224026"/>
        <a:ext cx="987398" cy="618391"/>
      </dsp:txXfrm>
    </dsp:sp>
    <dsp:sp modelId="{C9704FE4-2B47-6846-9523-2F63BD346601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598525" y="2132477"/>
              </a:moveTo>
              <a:arcTo wR="1133290" hR="1133290" stAng="7089342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204724"/>
              <a:satOff val="-2633"/>
              <a:lumOff val="152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711B7-A3F7-8649-B63B-23EC775D5F8C}">
      <dsp:nvSpPr>
        <dsp:cNvPr id="0" name=""/>
        <dsp:cNvSpPr/>
      </dsp:nvSpPr>
      <dsp:spPr>
        <a:xfrm>
          <a:off x="494" y="2057281"/>
          <a:ext cx="1054306" cy="685299"/>
        </a:xfrm>
        <a:prstGeom prst="roundRect">
          <a:avLst/>
        </a:prstGeom>
        <a:solidFill>
          <a:schemeClr val="accent5">
            <a:shade val="80000"/>
            <a:hueOff val="307093"/>
            <a:satOff val="-2760"/>
            <a:lumOff val="25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Attempt Sharing</a:t>
          </a:r>
        </a:p>
      </dsp:txBody>
      <dsp:txXfrm>
        <a:off x="33948" y="2090735"/>
        <a:ext cx="987398" cy="618391"/>
      </dsp:txXfrm>
    </dsp:sp>
    <dsp:sp modelId="{1B1B6963-E594-8347-ACE7-C32329ED41B6}">
      <dsp:nvSpPr>
        <dsp:cNvPr id="0" name=""/>
        <dsp:cNvSpPr/>
      </dsp:nvSpPr>
      <dsp:spPr>
        <a:xfrm>
          <a:off x="527648" y="1266640"/>
          <a:ext cx="2266581" cy="2266581"/>
        </a:xfrm>
        <a:custGeom>
          <a:avLst/>
          <a:gdLst/>
          <a:ahLst/>
          <a:cxnLst/>
          <a:rect l="0" t="0" r="0" b="0"/>
          <a:pathLst>
            <a:path>
              <a:moveTo>
                <a:pt x="55677" y="782438"/>
              </a:moveTo>
              <a:arcTo wR="1133290" hR="1133290" stAng="11882061" swAng="2628598"/>
            </a:path>
          </a:pathLst>
        </a:custGeom>
        <a:noFill/>
        <a:ln w="6350" cap="flat" cmpd="sng" algn="ctr">
          <a:solidFill>
            <a:schemeClr val="accent5">
              <a:shade val="90000"/>
              <a:hueOff val="307086"/>
              <a:satOff val="-3950"/>
              <a:lumOff val="228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305B-3B1E-47A3-9BE8-A93AE42589DB}">
      <dsp:nvSpPr>
        <dsp:cNvPr id="0" name=""/>
        <dsp:cNvSpPr/>
      </dsp:nvSpPr>
      <dsp:spPr>
        <a:xfrm>
          <a:off x="2119265" y="653"/>
          <a:ext cx="2297998" cy="2297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Walbaum Display Light"/>
            </a:rPr>
            <a:t>YISHUANG XU</a:t>
          </a:r>
          <a:endParaRPr lang="en-US" sz="2400" kern="1200" dirty="0"/>
        </a:p>
      </dsp:txBody>
      <dsp:txXfrm>
        <a:off x="2455799" y="337187"/>
        <a:ext cx="1624930" cy="1624930"/>
      </dsp:txXfrm>
    </dsp:sp>
    <dsp:sp modelId="{74B2E40E-964C-4CB8-AA72-525F1DCA4148}">
      <dsp:nvSpPr>
        <dsp:cNvPr id="0" name=""/>
        <dsp:cNvSpPr/>
      </dsp:nvSpPr>
      <dsp:spPr>
        <a:xfrm rot="3600000">
          <a:off x="3816801" y="2241599"/>
          <a:ext cx="611577" cy="775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862669" y="2317268"/>
        <a:ext cx="428104" cy="465344"/>
      </dsp:txXfrm>
    </dsp:sp>
    <dsp:sp modelId="{D8FE97A7-7E7E-4E21-B499-D101850452B2}">
      <dsp:nvSpPr>
        <dsp:cNvPr id="0" name=""/>
        <dsp:cNvSpPr/>
      </dsp:nvSpPr>
      <dsp:spPr>
        <a:xfrm>
          <a:off x="3845224" y="2990101"/>
          <a:ext cx="2297998" cy="2297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Walbaum Display Light"/>
            </a:rPr>
            <a:t>ZHANGQI CAO</a:t>
          </a:r>
          <a:endParaRPr lang="en-US" sz="2400" kern="1200" dirty="0"/>
        </a:p>
      </dsp:txBody>
      <dsp:txXfrm>
        <a:off x="4181758" y="3326635"/>
        <a:ext cx="1624930" cy="1624930"/>
      </dsp:txXfrm>
    </dsp:sp>
    <dsp:sp modelId="{628697B3-DD76-42F4-934A-F23EDA395F13}">
      <dsp:nvSpPr>
        <dsp:cNvPr id="0" name=""/>
        <dsp:cNvSpPr/>
      </dsp:nvSpPr>
      <dsp:spPr>
        <a:xfrm rot="10800000">
          <a:off x="2979785" y="3751313"/>
          <a:ext cx="611577" cy="775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163258" y="3906428"/>
        <a:ext cx="428104" cy="465344"/>
      </dsp:txXfrm>
    </dsp:sp>
    <dsp:sp modelId="{9AB1A86F-FB32-4BD6-9943-7D7E4EF9A212}">
      <dsp:nvSpPr>
        <dsp:cNvPr id="0" name=""/>
        <dsp:cNvSpPr/>
      </dsp:nvSpPr>
      <dsp:spPr>
        <a:xfrm>
          <a:off x="393306" y="2990101"/>
          <a:ext cx="2297998" cy="2297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Walbaum Display Light"/>
            </a:rPr>
            <a:t>ZHIXIN YAO</a:t>
          </a:r>
          <a:endParaRPr lang="en-US" sz="2400" kern="1200" dirty="0"/>
        </a:p>
      </dsp:txBody>
      <dsp:txXfrm>
        <a:off x="729840" y="3326635"/>
        <a:ext cx="1624930" cy="1624930"/>
      </dsp:txXfrm>
    </dsp:sp>
    <dsp:sp modelId="{21E51315-8AC0-46AC-87A5-E728DD66B180}">
      <dsp:nvSpPr>
        <dsp:cNvPr id="0" name=""/>
        <dsp:cNvSpPr/>
      </dsp:nvSpPr>
      <dsp:spPr>
        <a:xfrm rot="18000000">
          <a:off x="2090842" y="2271579"/>
          <a:ext cx="611577" cy="775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36710" y="2506140"/>
        <a:ext cx="428104" cy="465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6551E-2F52-4DE6-B24D-454E94465B68}">
      <dsp:nvSpPr>
        <dsp:cNvPr id="0" name=""/>
        <dsp:cNvSpPr/>
      </dsp:nvSpPr>
      <dsp:spPr>
        <a:xfrm>
          <a:off x="0" y="2780109"/>
          <a:ext cx="1084659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0D2D0-6DB2-484A-8202-F0800B5816ED}">
      <dsp:nvSpPr>
        <dsp:cNvPr id="0" name=""/>
        <dsp:cNvSpPr/>
      </dsp:nvSpPr>
      <dsp:spPr>
        <a:xfrm rot="8100000">
          <a:off x="88016" y="640706"/>
          <a:ext cx="408893" cy="4088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2125F-2802-45C9-AA4E-7A974A67B907}">
      <dsp:nvSpPr>
        <dsp:cNvPr id="0" name=""/>
        <dsp:cNvSpPr/>
      </dsp:nvSpPr>
      <dsp:spPr>
        <a:xfrm>
          <a:off x="133441" y="686130"/>
          <a:ext cx="318044" cy="3180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88C6C-DD4A-4252-B07D-1F7452732B83}">
      <dsp:nvSpPr>
        <dsp:cNvPr id="0" name=""/>
        <dsp:cNvSpPr/>
      </dsp:nvSpPr>
      <dsp:spPr>
        <a:xfrm>
          <a:off x="581594" y="1134284"/>
          <a:ext cx="3609246" cy="164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Website design &amp; construction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Website (alpha) goes online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NFT test-net mint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NFT white-list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NFT to be listed on large NFT marketplace (i.e. OpenSea)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DAO build-up</a:t>
          </a:r>
        </a:p>
      </dsp:txBody>
      <dsp:txXfrm>
        <a:off x="581594" y="1134284"/>
        <a:ext cx="3609246" cy="1645824"/>
      </dsp:txXfrm>
    </dsp:sp>
    <dsp:sp modelId="{76FDE388-43E3-412D-BECB-F5E445B3289D}">
      <dsp:nvSpPr>
        <dsp:cNvPr id="0" name=""/>
        <dsp:cNvSpPr/>
      </dsp:nvSpPr>
      <dsp:spPr>
        <a:xfrm>
          <a:off x="581594" y="556021"/>
          <a:ext cx="3609246" cy="57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>
              <a:latin typeface="Walbaum Display Light"/>
            </a:rPr>
            <a:t>2022 Q4</a:t>
          </a:r>
          <a:endParaRPr lang="en-US" sz="1500" kern="1200" dirty="0"/>
        </a:p>
      </dsp:txBody>
      <dsp:txXfrm>
        <a:off x="581594" y="556021"/>
        <a:ext cx="3609246" cy="578262"/>
      </dsp:txXfrm>
    </dsp:sp>
    <dsp:sp modelId="{E66CA408-D347-412F-AD3A-0173718B83AC}">
      <dsp:nvSpPr>
        <dsp:cNvPr id="0" name=""/>
        <dsp:cNvSpPr/>
      </dsp:nvSpPr>
      <dsp:spPr>
        <a:xfrm>
          <a:off x="292463" y="1134284"/>
          <a:ext cx="0" cy="164582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ACA89-599C-46E1-951F-1EB49281C685}">
      <dsp:nvSpPr>
        <dsp:cNvPr id="0" name=""/>
        <dsp:cNvSpPr/>
      </dsp:nvSpPr>
      <dsp:spPr>
        <a:xfrm>
          <a:off x="239039" y="2728065"/>
          <a:ext cx="104087" cy="104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F476A-7A2E-43F0-A540-BF4A28A9DA5E}">
      <dsp:nvSpPr>
        <dsp:cNvPr id="0" name=""/>
        <dsp:cNvSpPr/>
      </dsp:nvSpPr>
      <dsp:spPr>
        <a:xfrm rot="18900000">
          <a:off x="2251829" y="4510618"/>
          <a:ext cx="408893" cy="4088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F7C24-6559-4082-90E4-0A511D72BF96}">
      <dsp:nvSpPr>
        <dsp:cNvPr id="0" name=""/>
        <dsp:cNvSpPr/>
      </dsp:nvSpPr>
      <dsp:spPr>
        <a:xfrm>
          <a:off x="2297254" y="4556042"/>
          <a:ext cx="318044" cy="3180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6A2C9-217B-41CC-A322-D4138740D545}">
      <dsp:nvSpPr>
        <dsp:cNvPr id="0" name=""/>
        <dsp:cNvSpPr/>
      </dsp:nvSpPr>
      <dsp:spPr>
        <a:xfrm>
          <a:off x="2745407" y="2780109"/>
          <a:ext cx="3609246" cy="164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Website in beta stage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NFT marketplace build-in website (PC version)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NFT public sale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Learning (game) token </a:t>
          </a:r>
        </a:p>
      </dsp:txBody>
      <dsp:txXfrm>
        <a:off x="2745407" y="2780109"/>
        <a:ext cx="3609246" cy="1645824"/>
      </dsp:txXfrm>
    </dsp:sp>
    <dsp:sp modelId="{1AD03DD8-477D-414C-A4E9-ECA9715D1523}">
      <dsp:nvSpPr>
        <dsp:cNvPr id="0" name=""/>
        <dsp:cNvSpPr/>
      </dsp:nvSpPr>
      <dsp:spPr>
        <a:xfrm>
          <a:off x="2745407" y="4425933"/>
          <a:ext cx="3609246" cy="57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>
              <a:latin typeface="Walbaum Display Light"/>
            </a:rPr>
            <a:t>2023 Q1</a:t>
          </a:r>
          <a:endParaRPr lang="en-US" sz="1500" kern="1200" dirty="0"/>
        </a:p>
      </dsp:txBody>
      <dsp:txXfrm>
        <a:off x="2745407" y="4425933"/>
        <a:ext cx="3609246" cy="578262"/>
      </dsp:txXfrm>
    </dsp:sp>
    <dsp:sp modelId="{F1D928F8-68E8-461F-8FD6-86F1925EE968}">
      <dsp:nvSpPr>
        <dsp:cNvPr id="0" name=""/>
        <dsp:cNvSpPr/>
      </dsp:nvSpPr>
      <dsp:spPr>
        <a:xfrm>
          <a:off x="2456276" y="2780109"/>
          <a:ext cx="0" cy="164582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E6577-6256-4288-9985-3F923FEDD005}">
      <dsp:nvSpPr>
        <dsp:cNvPr id="0" name=""/>
        <dsp:cNvSpPr/>
      </dsp:nvSpPr>
      <dsp:spPr>
        <a:xfrm>
          <a:off x="2402851" y="2728065"/>
          <a:ext cx="104087" cy="104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67D1-5D31-4ACC-AB69-B7A79C838123}">
      <dsp:nvSpPr>
        <dsp:cNvPr id="0" name=""/>
        <dsp:cNvSpPr/>
      </dsp:nvSpPr>
      <dsp:spPr>
        <a:xfrm rot="8100000">
          <a:off x="4415642" y="640706"/>
          <a:ext cx="408893" cy="4088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BE58-CE05-40A8-BF6B-9C4C0BAAE50C}">
      <dsp:nvSpPr>
        <dsp:cNvPr id="0" name=""/>
        <dsp:cNvSpPr/>
      </dsp:nvSpPr>
      <dsp:spPr>
        <a:xfrm>
          <a:off x="4461066" y="686130"/>
          <a:ext cx="318044" cy="3180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6253-74EB-4037-86F8-86EEA05B01EE}">
      <dsp:nvSpPr>
        <dsp:cNvPr id="0" name=""/>
        <dsp:cNvSpPr/>
      </dsp:nvSpPr>
      <dsp:spPr>
        <a:xfrm>
          <a:off x="4909220" y="1134284"/>
          <a:ext cx="3609246" cy="164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Mobile </a:t>
          </a:r>
          <a:r>
            <a:rPr lang="en-US" sz="1100" kern="1200" dirty="0" err="1">
              <a:latin typeface="Walbaum Display Light"/>
            </a:rPr>
            <a:t>DApp</a:t>
          </a:r>
          <a:r>
            <a:rPr lang="en-US" sz="1100" kern="1200" dirty="0">
              <a:latin typeface="Walbaum Display Light"/>
            </a:rPr>
            <a:t> design &amp; construction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Governance token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Walbaum Display Light"/>
            </a:rPr>
            <a:t>Marketing leveling up for bigger adoptions</a:t>
          </a:r>
        </a:p>
      </dsp:txBody>
      <dsp:txXfrm>
        <a:off x="4909220" y="1134284"/>
        <a:ext cx="3609246" cy="1645824"/>
      </dsp:txXfrm>
    </dsp:sp>
    <dsp:sp modelId="{049F0283-031E-43CE-A02B-985FCFB55CFC}">
      <dsp:nvSpPr>
        <dsp:cNvPr id="0" name=""/>
        <dsp:cNvSpPr/>
      </dsp:nvSpPr>
      <dsp:spPr>
        <a:xfrm>
          <a:off x="4909220" y="556021"/>
          <a:ext cx="3609246" cy="57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>
              <a:latin typeface="Walbaum Display Light"/>
            </a:rPr>
            <a:t>2023 Q2</a:t>
          </a:r>
          <a:endParaRPr lang="en-US" sz="1500" kern="1200" dirty="0"/>
        </a:p>
      </dsp:txBody>
      <dsp:txXfrm>
        <a:off x="4909220" y="556021"/>
        <a:ext cx="3609246" cy="578262"/>
      </dsp:txXfrm>
    </dsp:sp>
    <dsp:sp modelId="{773814D0-AE07-49ED-8979-DC363065A262}">
      <dsp:nvSpPr>
        <dsp:cNvPr id="0" name=""/>
        <dsp:cNvSpPr/>
      </dsp:nvSpPr>
      <dsp:spPr>
        <a:xfrm>
          <a:off x="4620089" y="1134284"/>
          <a:ext cx="0" cy="164582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EA4BE-C3C9-4055-BE7E-857F3DB08233}">
      <dsp:nvSpPr>
        <dsp:cNvPr id="0" name=""/>
        <dsp:cNvSpPr/>
      </dsp:nvSpPr>
      <dsp:spPr>
        <a:xfrm>
          <a:off x="4566664" y="2728065"/>
          <a:ext cx="104087" cy="104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13E2-B3D8-4381-B6B8-E51705D663CA}">
      <dsp:nvSpPr>
        <dsp:cNvPr id="0" name=""/>
        <dsp:cNvSpPr/>
      </dsp:nvSpPr>
      <dsp:spPr>
        <a:xfrm rot="18900000">
          <a:off x="6579455" y="4510618"/>
          <a:ext cx="408893" cy="4088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7F148-43CB-4FC2-84EF-B16A1F5F083C}">
      <dsp:nvSpPr>
        <dsp:cNvPr id="0" name=""/>
        <dsp:cNvSpPr/>
      </dsp:nvSpPr>
      <dsp:spPr>
        <a:xfrm>
          <a:off x="6624879" y="4556042"/>
          <a:ext cx="318044" cy="3180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53CC-8750-4E71-8FAB-1421A3A5A374}">
      <dsp:nvSpPr>
        <dsp:cNvPr id="0" name=""/>
        <dsp:cNvSpPr/>
      </dsp:nvSpPr>
      <dsp:spPr>
        <a:xfrm>
          <a:off x="7073033" y="2780109"/>
          <a:ext cx="3609246" cy="164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Mobile DApp alpha version launch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Charities &amp; corporates engagement </a:t>
          </a:r>
          <a:endParaRPr lang="en-US" sz="1100" kern="1200" dirty="0">
            <a:latin typeface="Walbaum Display Light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Walbaum Display Light"/>
            </a:rPr>
            <a:t>Partnership build-up</a:t>
          </a:r>
        </a:p>
      </dsp:txBody>
      <dsp:txXfrm>
        <a:off x="7073033" y="2780109"/>
        <a:ext cx="3609246" cy="1645824"/>
      </dsp:txXfrm>
    </dsp:sp>
    <dsp:sp modelId="{91373A11-D457-420D-9008-7256E5A30684}">
      <dsp:nvSpPr>
        <dsp:cNvPr id="0" name=""/>
        <dsp:cNvSpPr/>
      </dsp:nvSpPr>
      <dsp:spPr>
        <a:xfrm>
          <a:off x="7073033" y="4425933"/>
          <a:ext cx="3609246" cy="578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>
              <a:latin typeface="Walbaum Display Light"/>
            </a:rPr>
            <a:t>2023 Q3</a:t>
          </a:r>
          <a:endParaRPr lang="en-US" sz="1500" kern="1200" dirty="0"/>
        </a:p>
      </dsp:txBody>
      <dsp:txXfrm>
        <a:off x="7073033" y="4425933"/>
        <a:ext cx="3609246" cy="578262"/>
      </dsp:txXfrm>
    </dsp:sp>
    <dsp:sp modelId="{371CEC6C-4C48-4D8E-9A89-43A1971435D3}">
      <dsp:nvSpPr>
        <dsp:cNvPr id="0" name=""/>
        <dsp:cNvSpPr/>
      </dsp:nvSpPr>
      <dsp:spPr>
        <a:xfrm>
          <a:off x="6783901" y="2780109"/>
          <a:ext cx="0" cy="164582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EF4EC-CC20-4F50-8A06-0DA51AEA63BE}">
      <dsp:nvSpPr>
        <dsp:cNvPr id="0" name=""/>
        <dsp:cNvSpPr/>
      </dsp:nvSpPr>
      <dsp:spPr>
        <a:xfrm>
          <a:off x="6730477" y="2728065"/>
          <a:ext cx="104087" cy="104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6D97-84F0-4B69-BAA7-D25965154C76}">
      <dsp:nvSpPr>
        <dsp:cNvPr id="0" name=""/>
        <dsp:cNvSpPr/>
      </dsp:nvSpPr>
      <dsp:spPr>
        <a:xfrm>
          <a:off x="3463" y="1050148"/>
          <a:ext cx="3377375" cy="1316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Walbaum Display Light"/>
            </a:rPr>
            <a:t>Governance &amp; Learning token</a:t>
          </a:r>
          <a:endParaRPr lang="en-US" sz="3400" kern="1200" dirty="0"/>
        </a:p>
      </dsp:txBody>
      <dsp:txXfrm>
        <a:off x="3463" y="1050148"/>
        <a:ext cx="3377375" cy="1316098"/>
      </dsp:txXfrm>
    </dsp:sp>
    <dsp:sp modelId="{6A02A5C8-6B3F-4E34-B012-396EE8AD076E}">
      <dsp:nvSpPr>
        <dsp:cNvPr id="0" name=""/>
        <dsp:cNvSpPr/>
      </dsp:nvSpPr>
      <dsp:spPr>
        <a:xfrm>
          <a:off x="3463" y="2366247"/>
          <a:ext cx="3377375" cy="15866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Walbaum Display Light"/>
            </a:rPr>
            <a:t>staking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Walbaum Display Light"/>
            </a:rPr>
            <a:t>trading</a:t>
          </a:r>
          <a:endParaRPr lang="en-US" sz="3400" kern="1200" dirty="0"/>
        </a:p>
      </dsp:txBody>
      <dsp:txXfrm>
        <a:off x="3463" y="2366247"/>
        <a:ext cx="3377375" cy="1586610"/>
      </dsp:txXfrm>
    </dsp:sp>
    <dsp:sp modelId="{B4A2C0A4-186F-43E1-B224-18BB1BB49792}">
      <dsp:nvSpPr>
        <dsp:cNvPr id="0" name=""/>
        <dsp:cNvSpPr/>
      </dsp:nvSpPr>
      <dsp:spPr>
        <a:xfrm>
          <a:off x="3853671" y="1050148"/>
          <a:ext cx="3377375" cy="1316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Walbaum Display Light"/>
            </a:rPr>
            <a:t>NFT</a:t>
          </a:r>
          <a:endParaRPr lang="en-US" sz="3400" kern="1200" dirty="0"/>
        </a:p>
      </dsp:txBody>
      <dsp:txXfrm>
        <a:off x="3853671" y="1050148"/>
        <a:ext cx="3377375" cy="1316098"/>
      </dsp:txXfrm>
    </dsp:sp>
    <dsp:sp modelId="{DE1C0FA7-AA4E-42C0-B6CB-E274F9B6E802}">
      <dsp:nvSpPr>
        <dsp:cNvPr id="0" name=""/>
        <dsp:cNvSpPr/>
      </dsp:nvSpPr>
      <dsp:spPr>
        <a:xfrm>
          <a:off x="3853671" y="2366247"/>
          <a:ext cx="3377375" cy="15866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Walbaum Display Light"/>
            </a:rPr>
            <a:t>royalties</a:t>
          </a:r>
          <a:endParaRPr lang="en-US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Walbaum Display Light"/>
            </a:rPr>
            <a:t>listing fees</a:t>
          </a:r>
          <a:endParaRPr lang="en-US" sz="3400" kern="1200" dirty="0"/>
        </a:p>
      </dsp:txBody>
      <dsp:txXfrm>
        <a:off x="3853671" y="2366247"/>
        <a:ext cx="3377375" cy="1586610"/>
      </dsp:txXfrm>
    </dsp:sp>
    <dsp:sp modelId="{C93DF3FE-D3C1-47BD-809A-D308D9DC3993}">
      <dsp:nvSpPr>
        <dsp:cNvPr id="0" name=""/>
        <dsp:cNvSpPr/>
      </dsp:nvSpPr>
      <dsp:spPr>
        <a:xfrm>
          <a:off x="7703879" y="1050148"/>
          <a:ext cx="3377375" cy="1316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Walbaum Display Light"/>
            </a:rPr>
            <a:t>collaboration</a:t>
          </a:r>
          <a:endParaRPr lang="en-US" sz="3400" kern="1200" dirty="0"/>
        </a:p>
      </dsp:txBody>
      <dsp:txXfrm>
        <a:off x="7703879" y="1050148"/>
        <a:ext cx="3377375" cy="1316098"/>
      </dsp:txXfrm>
    </dsp:sp>
    <dsp:sp modelId="{1583D6AA-DD12-48B0-B26F-75006CDEB147}">
      <dsp:nvSpPr>
        <dsp:cNvPr id="0" name=""/>
        <dsp:cNvSpPr/>
      </dsp:nvSpPr>
      <dsp:spPr>
        <a:xfrm>
          <a:off x="7703879" y="2366247"/>
          <a:ext cx="3377375" cy="15866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Walbaum Display Light"/>
            </a:rPr>
            <a:t>service charges</a:t>
          </a:r>
          <a:endParaRPr lang="en-US" sz="3400" kern="1200" dirty="0"/>
        </a:p>
      </dsp:txBody>
      <dsp:txXfrm>
        <a:off x="7703879" y="2366247"/>
        <a:ext cx="3377375" cy="15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68FB-3CC1-4E88-897A-039966A47285}" type="datetimeFigureOut">
              <a:t>2022/8/10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4CFB-9864-468A-AC0C-23B5063714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A4CFB-9864-468A-AC0C-23B5063714F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OC:</a:t>
            </a:r>
            <a:r>
              <a:rPr lang="en-US" dirty="0"/>
              <a:t> Because we already found the problem mentioned above, and purposed the solution.</a:t>
            </a:r>
          </a:p>
          <a:p>
            <a:r>
              <a:rPr lang="en-US" dirty="0">
                <a:cs typeface="Calibri"/>
              </a:rPr>
              <a:t>Also, 2021 is the era of metaverse, we are in the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A4CFB-9864-468A-AC0C-23B5063714F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Yishuang</a:t>
            </a:r>
            <a:r>
              <a:rPr lang="en-US" dirty="0"/>
              <a:t> Xu – 20 years’ experience in finance and higher-education sectors; 3 years experiences in crypto and blockchain; passionate in web 3.0, metaverse and NFT. </a:t>
            </a:r>
            <a:endParaRPr lang="en-US"/>
          </a:p>
          <a:p>
            <a:r>
              <a:rPr lang="en-US" dirty="0" err="1"/>
              <a:t>Zhangqi</a:t>
            </a:r>
            <a:r>
              <a:rPr lang="en-US" dirty="0"/>
              <a:t> Cao – 7 years’ experience youth leadership in social empowerment and 2 years’ experience in project management; passionate in web 3.0 and defi. </a:t>
            </a:r>
            <a:endParaRPr lang="en-US" dirty="0">
              <a:cs typeface="Calibri"/>
            </a:endParaRPr>
          </a:p>
          <a:p>
            <a:r>
              <a:rPr lang="en-US" dirty="0"/>
              <a:t>Zhixin Yao - 3 years’ experience in deep learning and AI accelerator. Have a big interest in and keep learning more about blockchain and web 3.0.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A4CFB-9864-468A-AC0C-23B5063714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41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4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10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96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60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90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42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53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3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18/10/relationships/comments" Target="../comments/modernComment_115_30B6CE61.xm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 err="1">
                <a:solidFill>
                  <a:schemeClr val="accent5">
                    <a:lumMod val="50000"/>
                  </a:schemeClr>
                </a:solidFill>
              </a:rPr>
              <a:t>LearntVerse</a:t>
            </a:r>
            <a:br>
              <a:rPr lang="en-US" sz="37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7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br>
              <a:rPr lang="en-US" sz="37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700" dirty="0" err="1">
                <a:solidFill>
                  <a:schemeClr val="accent5">
                    <a:lumMod val="50000"/>
                  </a:schemeClr>
                </a:solidFill>
              </a:rPr>
              <a:t>PItch</a:t>
            </a:r>
            <a:r>
              <a:rPr lang="en-US" sz="3700" dirty="0">
                <a:solidFill>
                  <a:schemeClr val="accent5">
                    <a:lumMod val="50000"/>
                  </a:schemeClr>
                </a:solidFill>
              </a:rPr>
              <a:t> deck </a:t>
            </a: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BAE9BB7-C509-AB62-2AFA-617033D0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3679"/>
            <a:ext cx="5270053" cy="411064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706" y="4278276"/>
            <a:ext cx="4439894" cy="2061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5">
                    <a:lumMod val="50000"/>
                  </a:schemeClr>
                </a:solidFill>
              </a:rPr>
              <a:t>Zhangqi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 Cao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5">
                    <a:lumMod val="50000"/>
                  </a:schemeClr>
                </a:solidFill>
              </a:rPr>
              <a:t>Yishuang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 Xu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Zhixin Yao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10-08-2022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C936-0700-5CFC-327E-2469F272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64307"/>
            <a:ext cx="9906000" cy="1382156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7982-E591-064E-FA13-5E9EA182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7874E68E-7A9D-9FB7-DB2B-B94D444C8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714223"/>
              </p:ext>
            </p:extLst>
          </p:nvPr>
        </p:nvGraphicFramePr>
        <p:xfrm>
          <a:off x="3178970" y="1278732"/>
          <a:ext cx="6536530" cy="5288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19">
            <a:extLst>
              <a:ext uri="{FF2B5EF4-FFF2-40B4-BE49-F238E27FC236}">
                <a16:creationId xmlns:a16="http://schemas.microsoft.com/office/drawing/2014/main" id="{C76DB2B9-D5EE-9F05-BAFA-1A6A07AC9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6545" y="4244859"/>
            <a:ext cx="2200734" cy="23351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7286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5B2D-4683-8691-59F3-16AF75C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22AA-C6B6-B123-8F02-442F830D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Demo 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9E53B-2182-A87C-239A-07B01C3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3423B9A5-1C5D-AA5A-6228-0BBDECAB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D5CD-B0F7-054F-D55C-E30FE0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9057"/>
            <a:ext cx="9906000" cy="1382156"/>
          </a:xfrm>
        </p:spPr>
        <p:txBody>
          <a:bodyPr/>
          <a:lstStyle/>
          <a:p>
            <a:r>
              <a:rPr lang="en-US"/>
              <a:t>Milestone (roadmap)</a:t>
            </a:r>
          </a:p>
        </p:txBody>
      </p:sp>
      <p:graphicFrame>
        <p:nvGraphicFramePr>
          <p:cNvPr id="5" name="Diagram 6">
            <a:extLst>
              <a:ext uri="{FF2B5EF4-FFF2-40B4-BE49-F238E27FC236}">
                <a16:creationId xmlns:a16="http://schemas.microsoft.com/office/drawing/2014/main" id="{9DF393EB-270F-C357-B58D-2AE8564E5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250446"/>
              </p:ext>
            </p:extLst>
          </p:nvPr>
        </p:nvGraphicFramePr>
        <p:xfrm>
          <a:off x="916781" y="1223963"/>
          <a:ext cx="10846593" cy="556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87DA3-5F65-6F24-65DE-D02F4872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C75172F3-7DB5-412C-44E1-C608E87D5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2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D2F3-DB66-7683-E0F4-AAACEE0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  (budget)</a:t>
            </a:r>
          </a:p>
        </p:txBody>
      </p:sp>
      <p:pic>
        <p:nvPicPr>
          <p:cNvPr id="5" name="Graphic 6" descr="Abacus with solid fill">
            <a:extLst>
              <a:ext uri="{FF2B5EF4-FFF2-40B4-BE49-F238E27FC236}">
                <a16:creationId xmlns:a16="http://schemas.microsoft.com/office/drawing/2014/main" id="{364935DE-0C2C-803B-BD7E-8FE852ED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7894" y="4255073"/>
            <a:ext cx="1533524" cy="15216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F31C1-3FF2-856D-5182-CAC548F7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B8A00D53-58FD-3D26-40CD-46867335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55268-A933-8212-0E1A-56200BD1A041}"/>
              </a:ext>
            </a:extLst>
          </p:cNvPr>
          <p:cNvSpPr txBox="1"/>
          <p:nvPr/>
        </p:nvSpPr>
        <p:spPr>
          <a:xfrm>
            <a:off x="926306" y="1997868"/>
            <a:ext cx="1033938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u="sng" dirty="0">
                <a:solidFill>
                  <a:srgbClr val="223A65"/>
                </a:solidFill>
                <a:latin typeface="Walbaum Display Light"/>
                <a:cs typeface="Calibri"/>
              </a:rPr>
              <a:t>proposed budget for the first year</a:t>
            </a:r>
          </a:p>
          <a:p>
            <a:endParaRPr lang="en-US" sz="2600" dirty="0">
              <a:solidFill>
                <a:srgbClr val="223A65"/>
              </a:solidFill>
              <a:latin typeface="Walbaum Display Light"/>
              <a:cs typeface="Calibri"/>
            </a:endParaRPr>
          </a:p>
          <a:p>
            <a:r>
              <a:rPr lang="en-US" sz="2600" dirty="0">
                <a:solidFill>
                  <a:srgbClr val="223A65"/>
                </a:solidFill>
                <a:latin typeface="Walbaum Display Light"/>
                <a:cs typeface="Calibri"/>
              </a:rPr>
              <a:t>Total USD 10,000 – from September 2022 to August 2023 (12 months)</a:t>
            </a:r>
          </a:p>
          <a:p>
            <a:endParaRPr lang="en-US" sz="2600" dirty="0">
              <a:solidFill>
                <a:srgbClr val="223A65"/>
              </a:solidFill>
              <a:latin typeface="Walbaum Display Ligh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223A65"/>
                </a:solidFill>
                <a:latin typeface="Walbaum Display Light"/>
                <a:cs typeface="Calibri"/>
              </a:rPr>
              <a:t>Website design &amp; construction – US$ 5k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solidFill>
                <a:srgbClr val="223A65"/>
              </a:solidFill>
              <a:latin typeface="Walbaum Display Ligh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223A65"/>
                </a:solidFill>
                <a:latin typeface="Walbaum Display Light"/>
                <a:cs typeface="Calibri"/>
              </a:rPr>
              <a:t>Marketing – US$ 3k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solidFill>
                <a:srgbClr val="223A65"/>
              </a:solidFill>
              <a:latin typeface="Walbaum Display Ligh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223A65"/>
                </a:solidFill>
                <a:latin typeface="Walbaum Display Light"/>
                <a:cs typeface="Calibri"/>
              </a:rPr>
              <a:t>Human Resource – US$ 2k</a:t>
            </a:r>
          </a:p>
        </p:txBody>
      </p:sp>
    </p:spTree>
    <p:extLst>
      <p:ext uri="{BB962C8B-B14F-4D97-AF65-F5344CB8AC3E}">
        <p14:creationId xmlns:p14="http://schemas.microsoft.com/office/powerpoint/2010/main" val="144296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DA9-BD33-ED72-B7B8-19EFCD6E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0526"/>
            <a:ext cx="9906000" cy="1382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Exit Strategies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96C44-582F-5AE4-54C4-3C93CBA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D3C2C1A4-FE8D-27A3-1092-AA13FFDF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graphicFrame>
        <p:nvGraphicFramePr>
          <p:cNvPr id="5" name="Diagram 6">
            <a:extLst>
              <a:ext uri="{FF2B5EF4-FFF2-40B4-BE49-F238E27FC236}">
                <a16:creationId xmlns:a16="http://schemas.microsoft.com/office/drawing/2014/main" id="{74AFDBAD-6397-7FC0-928A-57A01BEAE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36222"/>
              </p:ext>
            </p:extLst>
          </p:nvPr>
        </p:nvGraphicFramePr>
        <p:xfrm>
          <a:off x="678655" y="1385888"/>
          <a:ext cx="11084718" cy="500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10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D2B5-4BA4-FC6B-0365-1C52BB88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06" y="319088"/>
            <a:ext cx="9882188" cy="95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Mission and  Vision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4405-81EC-D80C-1CD5-EA5F721B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473774"/>
            <a:ext cx="10620374" cy="4798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to build a platform for web3.0 participants to share their knowledge, opinions, analysis, and comments towards the information about blockchain, metaverse, NFT and crypto;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to bridge web 2.0 educational stake holders and web 3.0 teaching &amp; learning participants;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to 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democratise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 educational systems in the composition of users and community;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to nurture diversity which can lead to strong outcomes and better problem-solving.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21D6E-FB78-B78F-58D4-2FACBB4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680AA4D5-73B8-3256-0B44-D8797AAF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25A3-1672-B890-BA78-398CB21F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2870"/>
            <a:ext cx="9906000" cy="1382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Potential Partnerships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028-2F62-452B-853A-85C235B1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1" y="2009554"/>
            <a:ext cx="10775155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Crypto- and blockchain-friendly universities (for example, HKUST; Standford University);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UNAI (Education for All) initiative; </a:t>
            </a:r>
          </a:p>
          <a:p>
            <a:pPr>
              <a:lnSpc>
                <a:spcPct val="150000"/>
              </a:lnSpc>
            </a:pPr>
            <a:r>
              <a:rPr lang="en-US" sz="2600" dirty="0" err="1"/>
              <a:t>TEDEd</a:t>
            </a:r>
            <a:r>
              <a:rPr lang="en-US" sz="2600" dirty="0"/>
              <a:t> (</a:t>
            </a:r>
            <a:r>
              <a:rPr lang="en-US" sz="2600" dirty="0">
                <a:ea typeface="+mn-lt"/>
                <a:cs typeface="+mn-lt"/>
              </a:rPr>
              <a:t>TED’s youth and education initiative)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and many more...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3F4AD-2791-B05B-2C84-995A7E47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DE40B97A-E3B3-87DD-CF38-319623CA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0567-805F-4AAF-94DE-5989949E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2676526"/>
            <a:ext cx="9906000" cy="138215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7B816-49BB-9CD3-78A0-9181055A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BEA89C67-088D-3029-6396-C017857C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908-3370-56F4-A552-F221FD5B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0026"/>
            <a:ext cx="9906000" cy="1382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23A65"/>
                </a:solidFill>
              </a:rPr>
              <a:t>Summary/Overview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B28C90-7B79-30B9-95AE-085892DE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562" y="2009554"/>
            <a:ext cx="7096125" cy="4024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LearntVerse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 is a web 3.0 lifestyle DAPP with Edu-fi and Social-fi elements. 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It will reinvent education from NFT and metaverse to broader crypto, blockchain and multi-disciplinary knowledge body. 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It is an Edu-Fi platform while also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Decentralised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 Autonomous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Organised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, which will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incentivise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 people to engage in the community building while the earning from learning motivates the participants to learn further. 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 connects web 2.0 education and web 3.0 knowledge.</a:t>
            </a:r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84AEBED1-8D07-CF3E-509E-955918CE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2" y="2532113"/>
            <a:ext cx="3671889" cy="28309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74C1-EC96-4B16-8E8D-93E5C477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014E5-BEC6-0D84-DD3C-03F3DDC2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342900"/>
            <a:ext cx="5945981" cy="992983"/>
          </a:xfrm>
        </p:spPr>
        <p:txBody>
          <a:bodyPr>
            <a:normAutofit/>
          </a:bodyPr>
          <a:lstStyle/>
          <a:p>
            <a:r>
              <a:rPr lang="en-US" i="0">
                <a:solidFill>
                  <a:srgbClr val="223A65"/>
                </a:solidFill>
                <a:ea typeface="+mj-lt"/>
                <a:cs typeface="+mj-lt"/>
              </a:rPr>
              <a:t>Table of content</a:t>
            </a:r>
            <a:endParaRPr lang="en-US">
              <a:solidFill>
                <a:srgbClr val="223A6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0C10-8CE9-FA6E-BFDF-113ADCED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332418"/>
            <a:ext cx="5810250" cy="54208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Problem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Solution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Business Model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Market Opportunity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Competition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(web 2 &amp; web 3)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Team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Product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(demo video)</a:t>
            </a:r>
            <a:endParaRPr lang="en-US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Milestones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(roadmap)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Financials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(budget)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Exit Strategies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The Mission and Vision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223A6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•</a:t>
            </a:r>
            <a:r>
              <a:rPr lang="en-US" b="1" dirty="0">
                <a:solidFill>
                  <a:srgbClr val="223A65"/>
                </a:solidFill>
                <a:ea typeface="+mn-lt"/>
                <a:cs typeface="+mn-lt"/>
              </a:rPr>
              <a:t>Potential Partnerships </a:t>
            </a:r>
            <a:r>
              <a:rPr lang="en-US" dirty="0">
                <a:solidFill>
                  <a:srgbClr val="223A65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223A65"/>
              </a:solidFill>
            </a:endParaRP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C8918C3C-4EC4-A1D7-F664-2A14825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70" y="1652493"/>
            <a:ext cx="5562600" cy="43388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1F5-E83C-4C3A-054B-2F6F3848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34C-617C-E6BE-C565-8C7DF17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1734F0-A47B-F7EC-2E8E-E9207DD3472F}"/>
              </a:ext>
            </a:extLst>
          </p:cNvPr>
          <p:cNvSpPr/>
          <p:nvPr/>
        </p:nvSpPr>
        <p:spPr>
          <a:xfrm>
            <a:off x="933013" y="2378486"/>
            <a:ext cx="6113449" cy="34144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80DA7F-7356-D40C-F578-AD5088B4B96C}"/>
              </a:ext>
            </a:extLst>
          </p:cNvPr>
          <p:cNvSpPr/>
          <p:nvPr/>
        </p:nvSpPr>
        <p:spPr>
          <a:xfrm>
            <a:off x="5720235" y="2378487"/>
            <a:ext cx="5473601" cy="34144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5418A-E6E6-3B77-A1F9-C96C87E141D1}"/>
              </a:ext>
            </a:extLst>
          </p:cNvPr>
          <p:cNvSpPr txBox="1"/>
          <p:nvPr/>
        </p:nvSpPr>
        <p:spPr>
          <a:xfrm>
            <a:off x="9712591" y="2381250"/>
            <a:ext cx="12680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Web3.0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82E2B-9BCB-3CEC-38B7-CC21E1F8F585}"/>
              </a:ext>
            </a:extLst>
          </p:cNvPr>
          <p:cNvSpPr txBox="1"/>
          <p:nvPr/>
        </p:nvSpPr>
        <p:spPr>
          <a:xfrm>
            <a:off x="1383911" y="2381249"/>
            <a:ext cx="12680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Web2.0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C5F98-0EA5-50A7-DEA6-ABA9ED3147F3}"/>
              </a:ext>
            </a:extLst>
          </p:cNvPr>
          <p:cNvSpPr txBox="1"/>
          <p:nvPr/>
        </p:nvSpPr>
        <p:spPr>
          <a:xfrm>
            <a:off x="5861050" y="4635500"/>
            <a:ext cx="1320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FF"/>
                </a:highlight>
              </a:rPr>
              <a:t>Knowledge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FF00FF"/>
                </a:highlight>
              </a:rPr>
              <a:t>Barrier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4B318-F1D0-CCE6-E9D3-8B3CC401C237}"/>
              </a:ext>
            </a:extLst>
          </p:cNvPr>
          <p:cNvSpPr txBox="1"/>
          <p:nvPr/>
        </p:nvSpPr>
        <p:spPr>
          <a:xfrm>
            <a:off x="7543800" y="2984500"/>
            <a:ext cx="32385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Web3.0 ppl are active in Twitter, but a platform is chaotic.</a:t>
            </a:r>
          </a:p>
          <a:p>
            <a:r>
              <a:rPr lang="en-US" dirty="0"/>
              <a:t>We need a  Toolkit for information delivery and platform to knowledge sharing.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503EA-432B-0024-B3EA-983D88A4AAB6}"/>
              </a:ext>
            </a:extLst>
          </p:cNvPr>
          <p:cNvSpPr txBox="1"/>
          <p:nvPr/>
        </p:nvSpPr>
        <p:spPr>
          <a:xfrm>
            <a:off x="1384300" y="2705100"/>
            <a:ext cx="3937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People got used to acknowledge information from academic education institutions – postgrad/undergraduate/diploma either online or offline; the latest technology from some centralized social media platforms like Bloomberg\Facebook\Financial Times etc.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2D3BDF-2B52-C4EB-5FF3-FDB2CA71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7" descr="Logo&#10;&#10;Description automatically generated">
            <a:extLst>
              <a:ext uri="{FF2B5EF4-FFF2-40B4-BE49-F238E27FC236}">
                <a16:creationId xmlns:a16="http://schemas.microsoft.com/office/drawing/2014/main" id="{333A1C09-19F0-C4D8-71D6-6A5251AE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C610EE-A6ED-EA42-F241-2E3E3FACFCE1}"/>
              </a:ext>
            </a:extLst>
          </p:cNvPr>
          <p:cNvSpPr/>
          <p:nvPr/>
        </p:nvSpPr>
        <p:spPr>
          <a:xfrm>
            <a:off x="933196" y="4799583"/>
            <a:ext cx="49403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don’t know how to start their journey in web3.0 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050F118-E0EE-2352-EF79-0C281132A7FE}"/>
              </a:ext>
            </a:extLst>
          </p:cNvPr>
          <p:cNvSpPr/>
          <p:nvPr/>
        </p:nvSpPr>
        <p:spPr>
          <a:xfrm>
            <a:off x="7045071" y="4669408"/>
            <a:ext cx="4146550" cy="8382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more Users, more views, and more ecosystem builders to enlarge the metaverse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E1BE2-D3E0-24D2-1A4B-A971B3ECB1A7}"/>
              </a:ext>
            </a:extLst>
          </p:cNvPr>
          <p:cNvSpPr txBox="1"/>
          <p:nvPr/>
        </p:nvSpPr>
        <p:spPr>
          <a:xfrm>
            <a:off x="5492749" y="2520950"/>
            <a:ext cx="86677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DYOR?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488F8-4E54-8F20-C2F5-2FDAAF48A86E}"/>
              </a:ext>
            </a:extLst>
          </p:cNvPr>
          <p:cNvSpPr txBox="1"/>
          <p:nvPr/>
        </p:nvSpPr>
        <p:spPr>
          <a:xfrm>
            <a:off x="6521448" y="3060700"/>
            <a:ext cx="86677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FOMO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661D6-1E60-AAEB-FA41-2F4CF42F9600}"/>
              </a:ext>
            </a:extLst>
          </p:cNvPr>
          <p:cNvSpPr txBox="1"/>
          <p:nvPr/>
        </p:nvSpPr>
        <p:spPr>
          <a:xfrm>
            <a:off x="5492748" y="3213100"/>
            <a:ext cx="86677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DAOs?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4DB35-75B6-9335-2528-AC6F9CB402C1}"/>
              </a:ext>
            </a:extLst>
          </p:cNvPr>
          <p:cNvSpPr txBox="1"/>
          <p:nvPr/>
        </p:nvSpPr>
        <p:spPr>
          <a:xfrm>
            <a:off x="6521448" y="3937000"/>
            <a:ext cx="86677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NFT?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494FD-9440-2FAC-46E1-4DED95E1823A}"/>
              </a:ext>
            </a:extLst>
          </p:cNvPr>
          <p:cNvSpPr txBox="1"/>
          <p:nvPr/>
        </p:nvSpPr>
        <p:spPr>
          <a:xfrm>
            <a:off x="5429248" y="3879850"/>
            <a:ext cx="866775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BTC?</a:t>
            </a:r>
          </a:p>
          <a:p>
            <a:pPr algn="l"/>
            <a:r>
              <a:rPr lang="en-US" dirty="0"/>
              <a:t>ETH?</a:t>
            </a:r>
          </a:p>
        </p:txBody>
      </p:sp>
    </p:spTree>
    <p:extLst>
      <p:ext uri="{BB962C8B-B14F-4D97-AF65-F5344CB8AC3E}">
        <p14:creationId xmlns:p14="http://schemas.microsoft.com/office/powerpoint/2010/main" val="30777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C4609F-1704-4634-B647-1E4A212F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9ED05E-B1A7-472C-A411-3F2CB744F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1"/>
            <a:ext cx="502617" cy="51533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75E230-5F44-4D4A-90D5-C511DCD22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418323-4C70-CD61-4E69-3FF0D55A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2"/>
            <a:ext cx="9548812" cy="1542864"/>
          </a:xfrm>
        </p:spPr>
        <p:txBody>
          <a:bodyPr>
            <a:normAutofit/>
          </a:bodyPr>
          <a:lstStyle/>
          <a:p>
            <a:r>
              <a:rPr lang="en-US"/>
              <a:t>The solution</a:t>
            </a:r>
          </a:p>
        </p:txBody>
      </p:sp>
      <p:pic>
        <p:nvPicPr>
          <p:cNvPr id="5" name="Graphic 6" descr="Call center with solid fill">
            <a:extLst>
              <a:ext uri="{FF2B5EF4-FFF2-40B4-BE49-F238E27FC236}">
                <a16:creationId xmlns:a16="http://schemas.microsoft.com/office/drawing/2014/main" id="{83E2794E-FE34-6E68-2AC0-7D08E44C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7652" y="1776051"/>
            <a:ext cx="1727738" cy="1727738"/>
          </a:xfrm>
          <a:prstGeom prst="rect">
            <a:avLst/>
          </a:prstGeom>
        </p:spPr>
      </p:pic>
      <p:pic>
        <p:nvPicPr>
          <p:cNvPr id="7" name="Graphic 7" descr="Connections with solid fill">
            <a:extLst>
              <a:ext uri="{FF2B5EF4-FFF2-40B4-BE49-F238E27FC236}">
                <a16:creationId xmlns:a16="http://schemas.microsoft.com/office/drawing/2014/main" id="{6336F7EF-B003-D974-0760-80B99F252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8552383" y="1821318"/>
            <a:ext cx="1727738" cy="1727738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0F066F97-3089-5CB8-D3D1-B778B50C4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8681" y="3594288"/>
            <a:ext cx="1867999" cy="145613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B6ED9F-C017-420E-813A-58D34F8EC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1E19CF46-4ADF-688B-5ECE-42E38EF9CC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4722"/>
          <a:stretch/>
        </p:blipFill>
        <p:spPr>
          <a:xfrm>
            <a:off x="1874648" y="2843819"/>
            <a:ext cx="8313418" cy="116160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891714-64F2-4ED3-AB26-443F54DA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97690" y="6233891"/>
            <a:ext cx="5694310" cy="62410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F050-FE46-E66D-25DE-8BD097DA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57" y="5154909"/>
            <a:ext cx="9883367" cy="769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Build the </a:t>
            </a:r>
            <a:r>
              <a:rPr lang="en-US" b="1" u="sng" dirty="0"/>
              <a:t>Bridge </a:t>
            </a:r>
            <a:r>
              <a:rPr lang="en-US" dirty="0"/>
              <a:t>between Web2.0 and Web3.0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DD79F-F375-4218-9514-0D52F599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20500" y="1955968"/>
            <a:ext cx="571500" cy="490203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342F-F64E-BDE6-E2D4-0CE535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D3DD7-71AA-E72A-1533-FF87EBDA406F}"/>
              </a:ext>
            </a:extLst>
          </p:cNvPr>
          <p:cNvSpPr txBox="1"/>
          <p:nvPr/>
        </p:nvSpPr>
        <p:spPr>
          <a:xfrm>
            <a:off x="738423" y="2279044"/>
            <a:ext cx="1312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Web2.0</a:t>
            </a:r>
          </a:p>
          <a:p>
            <a:r>
              <a:rPr lang="en-US" dirty="0"/>
              <a:t>- one way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87799-F3AA-7D77-E2C7-6E4E7B749F29}"/>
              </a:ext>
            </a:extLst>
          </p:cNvPr>
          <p:cNvSpPr txBox="1"/>
          <p:nvPr/>
        </p:nvSpPr>
        <p:spPr>
          <a:xfrm>
            <a:off x="10199411" y="1952270"/>
            <a:ext cx="15508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Web 3.0 </a:t>
            </a:r>
          </a:p>
          <a:p>
            <a:r>
              <a:rPr lang="en-US" dirty="0"/>
              <a:t>- peer to peer, multi-direction thinking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9500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24B-7BCD-B5E4-DEC6-75732797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2" y="128588"/>
            <a:ext cx="9882188" cy="989250"/>
          </a:xfrm>
        </p:spPr>
        <p:txBody>
          <a:bodyPr/>
          <a:lstStyle/>
          <a:p>
            <a:r>
              <a:rPr lang="en-US"/>
              <a:t>The business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14B8-8BBD-3F1E-53FB-F25C35B1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F380F10F-47CF-FA04-EF95-B10064C8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1662"/>
            <a:ext cx="1183483" cy="914031"/>
          </a:xfrm>
          <a:prstGeom prst="rect">
            <a:avLst/>
          </a:prstGeom>
        </p:spPr>
      </p:pic>
      <p:graphicFrame>
        <p:nvGraphicFramePr>
          <p:cNvPr id="65" name="Diagram 65">
            <a:extLst>
              <a:ext uri="{FF2B5EF4-FFF2-40B4-BE49-F238E27FC236}">
                <a16:creationId xmlns:a16="http://schemas.microsoft.com/office/drawing/2014/main" id="{4498F33A-1A0F-FE56-A547-986B714E6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150842"/>
              </p:ext>
            </p:extLst>
          </p:nvPr>
        </p:nvGraphicFramePr>
        <p:xfrm>
          <a:off x="531656" y="1088231"/>
          <a:ext cx="11212031" cy="523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8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24B-7BCD-B5E4-DEC6-7573279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C0B8-CCFA-C730-B662-7CCD6BC0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LearntVerse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A user-friendly Learn-to-earn based platform with knowledge sharing in web3.0 world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14B8-8BBD-3F1E-53FB-F25C35B1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F380F10F-47CF-FA04-EF95-B10064C8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AFA9F9-DA90-7EF0-DAFD-641BE8AF2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438505"/>
              </p:ext>
            </p:extLst>
          </p:nvPr>
        </p:nvGraphicFramePr>
        <p:xfrm>
          <a:off x="1389574" y="2387088"/>
          <a:ext cx="3321878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38C5D78-FA1B-2FA7-3B66-676ECC408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689205"/>
              </p:ext>
            </p:extLst>
          </p:nvPr>
        </p:nvGraphicFramePr>
        <p:xfrm>
          <a:off x="7530089" y="2386476"/>
          <a:ext cx="3321878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5" name="Graphic 45" descr="Books on shelf with solid fill">
            <a:extLst>
              <a:ext uri="{FF2B5EF4-FFF2-40B4-BE49-F238E27FC236}">
                <a16:creationId xmlns:a16="http://schemas.microsoft.com/office/drawing/2014/main" id="{A7589B9D-2FD7-3B61-1C86-D549193418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0769" y="4304192"/>
            <a:ext cx="832965" cy="832965"/>
          </a:xfrm>
          <a:prstGeom prst="rect">
            <a:avLst/>
          </a:prstGeom>
        </p:spPr>
      </p:pic>
      <p:pic>
        <p:nvPicPr>
          <p:cNvPr id="46" name="Graphic 46" descr="Pencil with solid fill">
            <a:extLst>
              <a:ext uri="{FF2B5EF4-FFF2-40B4-BE49-F238E27FC236}">
                <a16:creationId xmlns:a16="http://schemas.microsoft.com/office/drawing/2014/main" id="{EE125D88-4348-01B9-F457-81D20DE42E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16465" y="4388896"/>
            <a:ext cx="670096" cy="658463"/>
          </a:xfrm>
          <a:prstGeom prst="rect">
            <a:avLst/>
          </a:prstGeom>
        </p:spPr>
      </p:pic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E70AE2D0-238A-3EB2-5CF6-CFF1C3D85CE9}"/>
              </a:ext>
            </a:extLst>
          </p:cNvPr>
          <p:cNvSpPr/>
          <p:nvPr/>
        </p:nvSpPr>
        <p:spPr>
          <a:xfrm>
            <a:off x="5216319" y="4514525"/>
            <a:ext cx="1863504" cy="618652"/>
          </a:xfrm>
          <a:prstGeom prst="left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B6A7-C410-3633-9BF3-F2D19D48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2" y="140495"/>
            <a:ext cx="9882188" cy="810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Market Opportunity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2997-6973-942A-BBF5-46190CF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1E0C623D-A04A-6ADC-7CF5-4AD047E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A23DF-171E-F511-C594-E8C3CC5C9C24}"/>
              </a:ext>
            </a:extLst>
          </p:cNvPr>
          <p:cNvGrpSpPr/>
          <p:nvPr/>
        </p:nvGrpSpPr>
        <p:grpSpPr>
          <a:xfrm>
            <a:off x="447673" y="1888331"/>
            <a:ext cx="1381124" cy="1369218"/>
            <a:chOff x="161923" y="1507331"/>
            <a:chExt cx="1381124" cy="13692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EEE26E-9B56-9427-9012-DC710C24FBD6}"/>
                </a:ext>
              </a:extLst>
            </p:cNvPr>
            <p:cNvSpPr/>
            <p:nvPr/>
          </p:nvSpPr>
          <p:spPr>
            <a:xfrm>
              <a:off x="161923" y="1507331"/>
              <a:ext cx="1381124" cy="13692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6B2671-6B44-0C0A-78B5-E309C7FF9E17}"/>
                </a:ext>
              </a:extLst>
            </p:cNvPr>
            <p:cNvSpPr txBox="1"/>
            <p:nvPr/>
          </p:nvSpPr>
          <p:spPr>
            <a:xfrm>
              <a:off x="345280" y="2458641"/>
              <a:ext cx="113109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FF"/>
                  </a:solidFill>
                </a:rPr>
                <a:t>customers</a:t>
              </a:r>
            </a:p>
          </p:txBody>
        </p:sp>
        <p:pic>
          <p:nvPicPr>
            <p:cNvPr id="12" name="Graphic 12" descr="Business Growth with solid fill">
              <a:extLst>
                <a:ext uri="{FF2B5EF4-FFF2-40B4-BE49-F238E27FC236}">
                  <a16:creationId xmlns:a16="http://schemas.microsoft.com/office/drawing/2014/main" id="{3C5757D1-3B69-2923-ED21-0B45C6EF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88" y="1662113"/>
              <a:ext cx="1140618" cy="108108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77495-7D14-4191-E4EB-147190E023DB}"/>
              </a:ext>
            </a:extLst>
          </p:cNvPr>
          <p:cNvGrpSpPr/>
          <p:nvPr/>
        </p:nvGrpSpPr>
        <p:grpSpPr>
          <a:xfrm>
            <a:off x="10401298" y="1888331"/>
            <a:ext cx="1445421" cy="1369218"/>
            <a:chOff x="7555704" y="1840706"/>
            <a:chExt cx="1445421" cy="136921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6C3847-98CE-7351-8AFF-BBF1668B6F70}"/>
                </a:ext>
              </a:extLst>
            </p:cNvPr>
            <p:cNvSpPr/>
            <p:nvPr/>
          </p:nvSpPr>
          <p:spPr>
            <a:xfrm>
              <a:off x="7555704" y="1840706"/>
              <a:ext cx="1381124" cy="13692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D89338-4FD9-2F8E-527A-F49C16BC0ACB}"/>
                </a:ext>
              </a:extLst>
            </p:cNvPr>
            <p:cNvSpPr txBox="1"/>
            <p:nvPr/>
          </p:nvSpPr>
          <p:spPr>
            <a:xfrm>
              <a:off x="7667625" y="2732484"/>
              <a:ext cx="13335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FF"/>
                  </a:solidFill>
                </a:rPr>
                <a:t>collaborators</a:t>
              </a:r>
            </a:p>
          </p:txBody>
        </p:sp>
        <p:pic>
          <p:nvPicPr>
            <p:cNvPr id="17" name="Graphic 17" descr="Cheers with solid fill">
              <a:extLst>
                <a:ext uri="{FF2B5EF4-FFF2-40B4-BE49-F238E27FC236}">
                  <a16:creationId xmlns:a16="http://schemas.microsoft.com/office/drawing/2014/main" id="{C8FEE9D3-87C9-A4C6-4E05-ADD24B86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9383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ED2E1E-78A4-BC15-843C-5E012D2F8DB3}"/>
              </a:ext>
            </a:extLst>
          </p:cNvPr>
          <p:cNvSpPr/>
          <p:nvPr/>
        </p:nvSpPr>
        <p:spPr>
          <a:xfrm>
            <a:off x="1888329" y="1007269"/>
            <a:ext cx="8393906" cy="44172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Education may be the one of the biggest challenge today facing web 3.0 development and crypto asset adoption.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 The number and diversity of quality educational resources has blossomed in recent years. A wide range of podcasts now exist to help both new and existing crypto asset owners become better educated and informed.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New reliable data and analytics from firms such as </a:t>
            </a:r>
            <a:r>
              <a:rPr lang="en-US" dirty="0" err="1"/>
              <a:t>CoinMetrics</a:t>
            </a:r>
            <a:r>
              <a:rPr lang="en-US" dirty="0"/>
              <a:t>, The Block, Nansen and </a:t>
            </a:r>
            <a:r>
              <a:rPr lang="en-US" dirty="0" err="1"/>
              <a:t>Glassnodes</a:t>
            </a:r>
            <a:r>
              <a:rPr lang="en-US" dirty="0"/>
              <a:t> have grown to compliment longstanding tools.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“crypto asset canon” — blogs, research reports, movies, books, </a:t>
            </a:r>
            <a:r>
              <a:rPr lang="en-US" dirty="0" err="1"/>
              <a:t>etc</a:t>
            </a:r>
            <a:r>
              <a:rPr lang="en-US" dirty="0"/>
              <a:t> — articulating the innovation underpinning blockchain technology has continued to expand and sharpen.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More and more universities are adding blockchain technology to the curriculum.</a:t>
            </a:r>
          </a:p>
          <a:p>
            <a:endParaRPr lang="en-US" dirty="0"/>
          </a:p>
          <a:p>
            <a:pPr algn="ctr"/>
            <a:r>
              <a:rPr lang="en-US" sz="2000" b="1" u="sng" dirty="0"/>
              <a:t>However the gap in web 3.0 education is deeper and bigger. While the demand is growing, the climate is suitable for us to start this journey from the learn-to-earn community. 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CA7F45-1F61-DD91-8BD1-1294108B6F2D}"/>
              </a:ext>
            </a:extLst>
          </p:cNvPr>
          <p:cNvGrpSpPr/>
          <p:nvPr/>
        </p:nvGrpSpPr>
        <p:grpSpPr>
          <a:xfrm>
            <a:off x="519110" y="3995738"/>
            <a:ext cx="1433515" cy="1369218"/>
            <a:chOff x="3662360" y="1840706"/>
            <a:chExt cx="1433515" cy="13692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000405-7664-FE15-135A-4B6FCB83D5D2}"/>
                </a:ext>
              </a:extLst>
            </p:cNvPr>
            <p:cNvSpPr/>
            <p:nvPr/>
          </p:nvSpPr>
          <p:spPr>
            <a:xfrm>
              <a:off x="3662360" y="1840706"/>
              <a:ext cx="1381124" cy="13692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20" descr="Classroom with solid fill">
              <a:extLst>
                <a:ext uri="{FF2B5EF4-FFF2-40B4-BE49-F238E27FC236}">
                  <a16:creationId xmlns:a16="http://schemas.microsoft.com/office/drawing/2014/main" id="{5B7A6DAF-E76A-CF58-6B65-485245A6F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29050" y="2078831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1BE5DD-0FC9-F9DB-B134-3F5EC96E2D50}"/>
                </a:ext>
              </a:extLst>
            </p:cNvPr>
            <p:cNvSpPr txBox="1"/>
            <p:nvPr/>
          </p:nvSpPr>
          <p:spPr>
            <a:xfrm>
              <a:off x="3762375" y="1934765"/>
              <a:ext cx="13335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competitors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61A5D1-2CA8-032D-8300-64A4A1E6462D}"/>
              </a:ext>
            </a:extLst>
          </p:cNvPr>
          <p:cNvGrpSpPr/>
          <p:nvPr/>
        </p:nvGrpSpPr>
        <p:grpSpPr>
          <a:xfrm>
            <a:off x="5400672" y="5424487"/>
            <a:ext cx="1385890" cy="1369218"/>
            <a:chOff x="5614985" y="1852612"/>
            <a:chExt cx="1385890" cy="136921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5A7D83-436E-987F-B9D6-1CD6EE6AF92D}"/>
                </a:ext>
              </a:extLst>
            </p:cNvPr>
            <p:cNvSpPr/>
            <p:nvPr/>
          </p:nvSpPr>
          <p:spPr>
            <a:xfrm>
              <a:off x="5614985" y="1852612"/>
              <a:ext cx="1381124" cy="13692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8" descr="Building with solid fill">
              <a:extLst>
                <a:ext uri="{FF2B5EF4-FFF2-40B4-BE49-F238E27FC236}">
                  <a16:creationId xmlns:a16="http://schemas.microsoft.com/office/drawing/2014/main" id="{E51D334C-A802-6A75-04D7-5D0F0F5CD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53112" y="207883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7348A5-E08E-750B-6591-FB542D774B45}"/>
                </a:ext>
              </a:extLst>
            </p:cNvPr>
            <p:cNvSpPr txBox="1"/>
            <p:nvPr/>
          </p:nvSpPr>
          <p:spPr>
            <a:xfrm>
              <a:off x="5869781" y="2792015"/>
              <a:ext cx="113109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FF"/>
                  </a:solidFill>
                </a:rPr>
                <a:t>company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A56BDD-82B5-AB5B-556C-DEBD86F12A14}"/>
              </a:ext>
            </a:extLst>
          </p:cNvPr>
          <p:cNvGrpSpPr/>
          <p:nvPr/>
        </p:nvGrpSpPr>
        <p:grpSpPr>
          <a:xfrm>
            <a:off x="10401298" y="3995738"/>
            <a:ext cx="1493046" cy="1369218"/>
            <a:chOff x="9615485" y="1840706"/>
            <a:chExt cx="1493046" cy="136921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271E68-EECA-4927-F7B1-AE8E0505E79E}"/>
                </a:ext>
              </a:extLst>
            </p:cNvPr>
            <p:cNvSpPr/>
            <p:nvPr/>
          </p:nvSpPr>
          <p:spPr>
            <a:xfrm>
              <a:off x="9615485" y="1840706"/>
              <a:ext cx="1381124" cy="13692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9" descr="Maze with solid fill">
              <a:extLst>
                <a:ext uri="{FF2B5EF4-FFF2-40B4-BE49-F238E27FC236}">
                  <a16:creationId xmlns:a16="http://schemas.microsoft.com/office/drawing/2014/main" id="{AECFFCEE-5CF6-B05E-FF5E-F43F80D87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5519" y="200739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EE2DD-13FD-B7FA-2B12-C846FFB3C424}"/>
                </a:ext>
              </a:extLst>
            </p:cNvPr>
            <p:cNvSpPr txBox="1"/>
            <p:nvPr/>
          </p:nvSpPr>
          <p:spPr>
            <a:xfrm>
              <a:off x="9977437" y="2768203"/>
              <a:ext cx="113109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climate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52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BF9C-2431-6B7A-7DB5-C32D7256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19" y="-2380"/>
            <a:ext cx="9906000" cy="1382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Competition (web 2 &amp; web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6784-0741-05F9-26ED-9BF55C5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9461F8C4-4C1B-4AC4-AF0E-254487CD4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" y="5949207"/>
            <a:ext cx="1183483" cy="91403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180399F-2FF4-1559-D011-74459F8BC550}"/>
              </a:ext>
            </a:extLst>
          </p:cNvPr>
          <p:cNvSpPr/>
          <p:nvPr/>
        </p:nvSpPr>
        <p:spPr>
          <a:xfrm>
            <a:off x="102394" y="2174081"/>
            <a:ext cx="5143498" cy="21907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Online course platforms: i.e. MOOC; COURSERA;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Knowledge sharing social platforms: i.e. QUORA; ZHIHU;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Learn-to-earn built-in element on various </a:t>
            </a:r>
            <a:r>
              <a:rPr lang="en-US" dirty="0" err="1">
                <a:ea typeface="+mn-lt"/>
                <a:cs typeface="+mn-lt"/>
              </a:rPr>
              <a:t>centralised</a:t>
            </a:r>
            <a:r>
              <a:rPr lang="en-US" dirty="0">
                <a:ea typeface="+mn-lt"/>
                <a:cs typeface="+mn-lt"/>
              </a:rPr>
              <a:t> platforms: i.e. Coinbase; </a:t>
            </a:r>
            <a:r>
              <a:rPr lang="en-US" dirty="0" err="1">
                <a:ea typeface="+mn-lt"/>
                <a:cs typeface="+mn-lt"/>
              </a:rPr>
              <a:t>Binance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6F7A05-9B29-09CD-2C08-6A65BFFE3BAC}"/>
              </a:ext>
            </a:extLst>
          </p:cNvPr>
          <p:cNvSpPr/>
          <p:nvPr/>
        </p:nvSpPr>
        <p:spPr>
          <a:xfrm>
            <a:off x="6853237" y="2174082"/>
            <a:ext cx="5143498" cy="2190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Wirte</a:t>
            </a:r>
            <a:r>
              <a:rPr lang="en-US" dirty="0"/>
              <a:t>-to-earn platforms: i.e. </a:t>
            </a:r>
            <a:r>
              <a:rPr lang="en-US" dirty="0" err="1"/>
              <a:t>mirror.xyz</a:t>
            </a:r>
          </a:p>
        </p:txBody>
      </p:sp>
      <p:pic>
        <p:nvPicPr>
          <p:cNvPr id="51" name="Graphic 51" descr="Address Book with solid fill">
            <a:extLst>
              <a:ext uri="{FF2B5EF4-FFF2-40B4-BE49-F238E27FC236}">
                <a16:creationId xmlns:a16="http://schemas.microsoft.com/office/drawing/2014/main" id="{CB36F15D-1135-B4AC-DF3F-468CE0ECD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8300" y="5150643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509C3A1-A2FE-81E1-C4C0-329DE0E358F4}"/>
              </a:ext>
            </a:extLst>
          </p:cNvPr>
          <p:cNvSpPr txBox="1"/>
          <p:nvPr/>
        </p:nvSpPr>
        <p:spPr>
          <a:xfrm>
            <a:off x="2547937" y="4542236"/>
            <a:ext cx="92213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u="sng" dirty="0"/>
              <a:t>We are different: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Learn and teach --&gt; both earn;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Social interaction --&gt; discussion and comments;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NFT Certificates for your teaching and/or learning experience.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B88205-203D-EEEC-B491-74B2A9935BA9}"/>
              </a:ext>
            </a:extLst>
          </p:cNvPr>
          <p:cNvSpPr/>
          <p:nvPr/>
        </p:nvSpPr>
        <p:spPr>
          <a:xfrm>
            <a:off x="106108" y="1162622"/>
            <a:ext cx="5143499" cy="84534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2.0</a:t>
            </a:r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EAC253DD-D7D1-1719-79B7-22D52FC57263}"/>
              </a:ext>
            </a:extLst>
          </p:cNvPr>
          <p:cNvSpPr/>
          <p:nvPr/>
        </p:nvSpPr>
        <p:spPr>
          <a:xfrm>
            <a:off x="6856952" y="1162622"/>
            <a:ext cx="5143498" cy="845343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3.0</a:t>
            </a:r>
          </a:p>
        </p:txBody>
      </p:sp>
    </p:spTree>
    <p:extLst>
      <p:ext uri="{BB962C8B-B14F-4D97-AF65-F5344CB8AC3E}">
        <p14:creationId xmlns:p14="http://schemas.microsoft.com/office/powerpoint/2010/main" val="249711884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1"/>
      </a:lt2>
      <a:accent1>
        <a:srgbClr val="C34DA0"/>
      </a:accent1>
      <a:accent2>
        <a:srgbClr val="A33BB1"/>
      </a:accent2>
      <a:accent3>
        <a:srgbClr val="844DC3"/>
      </a:accent3>
      <a:accent4>
        <a:srgbClr val="4640B3"/>
      </a:accent4>
      <a:accent5>
        <a:srgbClr val="4D78C3"/>
      </a:accent5>
      <a:accent6>
        <a:srgbClr val="3B98B1"/>
      </a:accent6>
      <a:hlink>
        <a:srgbClr val="3F59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1009</Words>
  <Application>Microsoft Macintosh PowerPoint</Application>
  <PresentationFormat>宽屏</PresentationFormat>
  <Paragraphs>174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Univers Condensed Light</vt:lpstr>
      <vt:lpstr>Walbaum Display Light</vt:lpstr>
      <vt:lpstr>AngleLinesVTI</vt:lpstr>
      <vt:lpstr>LearntVerse   PItch deck </vt:lpstr>
      <vt:lpstr>Summary/Overview </vt:lpstr>
      <vt:lpstr>Table of content</vt:lpstr>
      <vt:lpstr>The problem</vt:lpstr>
      <vt:lpstr>The solution</vt:lpstr>
      <vt:lpstr>The business model</vt:lpstr>
      <vt:lpstr>The business model</vt:lpstr>
      <vt:lpstr>the Market Opportunity </vt:lpstr>
      <vt:lpstr>Competition (web 2 &amp; web 3)</vt:lpstr>
      <vt:lpstr>The team</vt:lpstr>
      <vt:lpstr>The product</vt:lpstr>
      <vt:lpstr>Milestone (roadmap)</vt:lpstr>
      <vt:lpstr>Financials  (budget)</vt:lpstr>
      <vt:lpstr>Exit Strategies </vt:lpstr>
      <vt:lpstr>The Mission and  Vision  </vt:lpstr>
      <vt:lpstr>Potential Partnerships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Zhixin Yao</cp:lastModifiedBy>
  <cp:revision>865</cp:revision>
  <dcterms:created xsi:type="dcterms:W3CDTF">2022-08-04T16:15:25Z</dcterms:created>
  <dcterms:modified xsi:type="dcterms:W3CDTF">2022-08-10T13:41:02Z</dcterms:modified>
</cp:coreProperties>
</file>