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58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74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1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17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34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91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79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98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50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00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36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F08EF-9320-4E64-8D8C-7A9F1CC94ED0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4395-F132-420B-82A1-142F928B8A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5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92379" y="296779"/>
            <a:ext cx="4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100761" y="296779"/>
            <a:ext cx="43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pic>
        <p:nvPicPr>
          <p:cNvPr id="8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10377" y="795087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88229" y="795087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1668128" y="4427621"/>
            <a:ext cx="752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Fig</a:t>
            </a:r>
            <a:r>
              <a:rPr lang="fr-FR" dirty="0" smtClean="0"/>
              <a:t> 1 : expression of CD19 for 5 </a:t>
            </a:r>
            <a:r>
              <a:rPr lang="fr-FR" dirty="0" err="1" smtClean="0"/>
              <a:t>samples</a:t>
            </a:r>
            <a:r>
              <a:rPr lang="fr-FR" dirty="0" smtClean="0"/>
              <a:t>, in percent of positive </a:t>
            </a:r>
            <a:r>
              <a:rPr lang="fr-FR" dirty="0" err="1" smtClean="0"/>
              <a:t>cells</a:t>
            </a:r>
            <a:r>
              <a:rPr lang="fr-FR" dirty="0" smtClean="0"/>
              <a:t> (A) and as </a:t>
            </a:r>
            <a:r>
              <a:rPr lang="fr-FR" dirty="0" err="1" smtClean="0"/>
              <a:t>mean</a:t>
            </a:r>
            <a:r>
              <a:rPr lang="fr-FR" dirty="0" smtClean="0"/>
              <a:t> fluorescent </a:t>
            </a:r>
            <a:r>
              <a:rPr lang="fr-FR" dirty="0" err="1" smtClean="0"/>
              <a:t>intensity</a:t>
            </a:r>
            <a:r>
              <a:rPr lang="fr-FR" dirty="0" smtClean="0"/>
              <a:t> (B)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460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CHU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MIMOUN Aguirre</dc:creator>
  <cp:lastModifiedBy>MIMOUN Aguirre</cp:lastModifiedBy>
  <cp:revision>2</cp:revision>
  <dcterms:created xsi:type="dcterms:W3CDTF">2024-04-17T12:43:32Z</dcterms:created>
  <dcterms:modified xsi:type="dcterms:W3CDTF">2024-04-17T13:09:30Z</dcterms:modified>
</cp:coreProperties>
</file>