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8" r:id="rId5"/>
    <p:sldId id="272" r:id="rId6"/>
    <p:sldId id="259" r:id="rId7"/>
    <p:sldId id="260" r:id="rId8"/>
    <p:sldId id="261" r:id="rId9"/>
    <p:sldId id="264" r:id="rId10"/>
    <p:sldId id="265" r:id="rId11"/>
    <p:sldId id="270" r:id="rId12"/>
    <p:sldId id="269" r:id="rId13"/>
    <p:sldId id="271" r:id="rId14"/>
    <p:sldId id="266" r:id="rId15"/>
    <p:sldId id="273" r:id="rId16"/>
    <p:sldId id="267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is PHELIPPON" userId="10a659cf0343d5b5" providerId="LiveId" clId="{06F9507B-A4DE-4F08-B750-69C237F81AE2}"/>
    <pc:docChg chg="undo redo custSel mod modSld">
      <pc:chgData name="Alexis PHELIPPON" userId="10a659cf0343d5b5" providerId="LiveId" clId="{06F9507B-A4DE-4F08-B750-69C237F81AE2}" dt="2020-01-23T10:00:22.324" v="35" actId="1076"/>
      <pc:docMkLst>
        <pc:docMk/>
      </pc:docMkLst>
      <pc:sldChg chg="addSp delSp modSp mod setBg setClrOvrMap">
        <pc:chgData name="Alexis PHELIPPON" userId="10a659cf0343d5b5" providerId="LiveId" clId="{06F9507B-A4DE-4F08-B750-69C237F81AE2}" dt="2020-01-23T10:00:22.324" v="35" actId="1076"/>
        <pc:sldMkLst>
          <pc:docMk/>
          <pc:sldMk cId="1746174330" sldId="256"/>
        </pc:sldMkLst>
        <pc:spChg chg="mod">
          <ac:chgData name="Alexis PHELIPPON" userId="10a659cf0343d5b5" providerId="LiveId" clId="{06F9507B-A4DE-4F08-B750-69C237F81AE2}" dt="2020-01-23T10:00:05.024" v="33" actId="14100"/>
          <ac:spMkLst>
            <pc:docMk/>
            <pc:sldMk cId="1746174330" sldId="256"/>
            <ac:spMk id="2" creationId="{9604C76E-7B26-45D4-AC10-94B08A2E1849}"/>
          </ac:spMkLst>
        </pc:spChg>
        <pc:spChg chg="mod">
          <ac:chgData name="Alexis PHELIPPON" userId="10a659cf0343d5b5" providerId="LiveId" clId="{06F9507B-A4DE-4F08-B750-69C237F81AE2}" dt="2020-01-23T09:59:48.087" v="2" actId="26606"/>
          <ac:spMkLst>
            <pc:docMk/>
            <pc:sldMk cId="1746174330" sldId="256"/>
            <ac:spMk id="3" creationId="{990C9C0B-9FE6-4BBB-92A6-29245AB36F7D}"/>
          </ac:spMkLst>
        </pc:spChg>
        <pc:spChg chg="add del">
          <ac:chgData name="Alexis PHELIPPON" userId="10a659cf0343d5b5" providerId="LiveId" clId="{06F9507B-A4DE-4F08-B750-69C237F81AE2}" dt="2020-01-23T09:59:48.063" v="1" actId="26606"/>
          <ac:spMkLst>
            <pc:docMk/>
            <pc:sldMk cId="1746174330" sldId="256"/>
            <ac:spMk id="10" creationId="{AB45A142-4255-493C-8284-5D566C121B10}"/>
          </ac:spMkLst>
        </pc:spChg>
        <pc:spChg chg="add">
          <ac:chgData name="Alexis PHELIPPON" userId="10a659cf0343d5b5" providerId="LiveId" clId="{06F9507B-A4DE-4F08-B750-69C237F81AE2}" dt="2020-01-23T09:59:48.087" v="2" actId="26606"/>
          <ac:spMkLst>
            <pc:docMk/>
            <pc:sldMk cId="1746174330" sldId="256"/>
            <ac:spMk id="14" creationId="{1DB7C82F-AB7E-4F0C-B829-FA1B9C415180}"/>
          </ac:spMkLst>
        </pc:spChg>
        <pc:picChg chg="mod">
          <ac:chgData name="Alexis PHELIPPON" userId="10a659cf0343d5b5" providerId="LiveId" clId="{06F9507B-A4DE-4F08-B750-69C237F81AE2}" dt="2020-01-23T10:00:22.324" v="35" actId="1076"/>
          <ac:picMkLst>
            <pc:docMk/>
            <pc:sldMk cId="1746174330" sldId="256"/>
            <ac:picMk id="5" creationId="{4D25DE96-E15D-4B81-8C8C-BA30AE7D082E}"/>
          </ac:picMkLst>
        </pc:picChg>
        <pc:cxnChg chg="add del">
          <ac:chgData name="Alexis PHELIPPON" userId="10a659cf0343d5b5" providerId="LiveId" clId="{06F9507B-A4DE-4F08-B750-69C237F81AE2}" dt="2020-01-23T09:59:48.063" v="1" actId="26606"/>
          <ac:cxnSpMkLst>
            <pc:docMk/>
            <pc:sldMk cId="1746174330" sldId="256"/>
            <ac:cxnSpMk id="12" creationId="{38FB9660-F42F-4313-BBC4-47C007FE484C}"/>
          </ac:cxnSpMkLst>
        </pc:cxnChg>
      </pc:sldChg>
    </pc:docChg>
  </pc:docChgLst>
  <pc:docChgLst>
    <pc:chgData name="Alexis PHELIPPON" userId="10a659cf0343d5b5" providerId="LiveId" clId="{D1BB3611-3001-4993-A968-2AEF0F36413E}"/>
    <pc:docChg chg="custSel mod addSld modSld sldOrd">
      <pc:chgData name="Alexis PHELIPPON" userId="10a659cf0343d5b5" providerId="LiveId" clId="{D1BB3611-3001-4993-A968-2AEF0F36413E}" dt="2020-02-13T08:15:11.232" v="251" actId="20577"/>
      <pc:docMkLst>
        <pc:docMk/>
      </pc:docMkLst>
      <pc:sldChg chg="modSp">
        <pc:chgData name="Alexis PHELIPPON" userId="10a659cf0343d5b5" providerId="LiveId" clId="{D1BB3611-3001-4993-A968-2AEF0F36413E}" dt="2020-02-13T08:13:24.070" v="235" actId="1076"/>
        <pc:sldMkLst>
          <pc:docMk/>
          <pc:sldMk cId="1916691901" sldId="258"/>
        </pc:sldMkLst>
        <pc:spChg chg="mod">
          <ac:chgData name="Alexis PHELIPPON" userId="10a659cf0343d5b5" providerId="LiveId" clId="{D1BB3611-3001-4993-A968-2AEF0F36413E}" dt="2020-02-13T08:13:24.070" v="235" actId="1076"/>
          <ac:spMkLst>
            <pc:docMk/>
            <pc:sldMk cId="1916691901" sldId="258"/>
            <ac:spMk id="3" creationId="{7B91B7D3-596E-4C71-82FB-67507964DBEA}"/>
          </ac:spMkLst>
        </pc:spChg>
      </pc:sldChg>
      <pc:sldChg chg="modSp">
        <pc:chgData name="Alexis PHELIPPON" userId="10a659cf0343d5b5" providerId="LiveId" clId="{D1BB3611-3001-4993-A968-2AEF0F36413E}" dt="2020-02-13T08:13:58.998" v="246" actId="20577"/>
        <pc:sldMkLst>
          <pc:docMk/>
          <pc:sldMk cId="3872572075" sldId="259"/>
        </pc:sldMkLst>
        <pc:spChg chg="mod">
          <ac:chgData name="Alexis PHELIPPON" userId="10a659cf0343d5b5" providerId="LiveId" clId="{D1BB3611-3001-4993-A968-2AEF0F36413E}" dt="2020-02-13T08:13:58.998" v="246" actId="20577"/>
          <ac:spMkLst>
            <pc:docMk/>
            <pc:sldMk cId="3872572075" sldId="259"/>
            <ac:spMk id="4" creationId="{4A862DDE-6C97-4E14-8371-28639F6B5973}"/>
          </ac:spMkLst>
        </pc:spChg>
      </pc:sldChg>
      <pc:sldChg chg="modSp">
        <pc:chgData name="Alexis PHELIPPON" userId="10a659cf0343d5b5" providerId="LiveId" clId="{D1BB3611-3001-4993-A968-2AEF0F36413E}" dt="2020-02-13T08:02:46.382" v="34" actId="20577"/>
        <pc:sldMkLst>
          <pc:docMk/>
          <pc:sldMk cId="3580276011" sldId="265"/>
        </pc:sldMkLst>
        <pc:spChg chg="mod">
          <ac:chgData name="Alexis PHELIPPON" userId="10a659cf0343d5b5" providerId="LiveId" clId="{D1BB3611-3001-4993-A968-2AEF0F36413E}" dt="2020-02-13T08:02:46.382" v="34" actId="20577"/>
          <ac:spMkLst>
            <pc:docMk/>
            <pc:sldMk cId="3580276011" sldId="265"/>
            <ac:spMk id="2" creationId="{E94A1F19-2D5E-45F0-9D78-2E199359DC41}"/>
          </ac:spMkLst>
        </pc:spChg>
      </pc:sldChg>
      <pc:sldChg chg="modSp">
        <pc:chgData name="Alexis PHELIPPON" userId="10a659cf0343d5b5" providerId="LiveId" clId="{D1BB3611-3001-4993-A968-2AEF0F36413E}" dt="2020-02-13T08:15:11.232" v="251" actId="20577"/>
        <pc:sldMkLst>
          <pc:docMk/>
          <pc:sldMk cId="311270466" sldId="266"/>
        </pc:sldMkLst>
        <pc:spChg chg="mod">
          <ac:chgData name="Alexis PHELIPPON" userId="10a659cf0343d5b5" providerId="LiveId" clId="{D1BB3611-3001-4993-A968-2AEF0F36413E}" dt="2020-02-13T08:15:11.232" v="251" actId="20577"/>
          <ac:spMkLst>
            <pc:docMk/>
            <pc:sldMk cId="311270466" sldId="266"/>
            <ac:spMk id="3" creationId="{7DF2BE44-19FA-4F51-9962-B921993F5895}"/>
          </ac:spMkLst>
        </pc:spChg>
      </pc:sldChg>
      <pc:sldChg chg="addSp modSp mod ord setBg">
        <pc:chgData name="Alexis PHELIPPON" userId="10a659cf0343d5b5" providerId="LiveId" clId="{D1BB3611-3001-4993-A968-2AEF0F36413E}" dt="2020-02-13T08:04:27.759" v="67" actId="27614"/>
        <pc:sldMkLst>
          <pc:docMk/>
          <pc:sldMk cId="688957841" sldId="268"/>
        </pc:sldMkLst>
        <pc:spChg chg="mod">
          <ac:chgData name="Alexis PHELIPPON" userId="10a659cf0343d5b5" providerId="LiveId" clId="{D1BB3611-3001-4993-A968-2AEF0F36413E}" dt="2020-02-13T08:04:20.943" v="65" actId="26606"/>
          <ac:spMkLst>
            <pc:docMk/>
            <pc:sldMk cId="688957841" sldId="268"/>
            <ac:spMk id="2" creationId="{00000000-0000-0000-0000-000000000000}"/>
          </ac:spMkLst>
        </pc:spChg>
        <pc:spChg chg="add">
          <ac:chgData name="Alexis PHELIPPON" userId="10a659cf0343d5b5" providerId="LiveId" clId="{D1BB3611-3001-4993-A968-2AEF0F36413E}" dt="2020-02-13T08:04:20.943" v="65" actId="26606"/>
          <ac:spMkLst>
            <pc:docMk/>
            <pc:sldMk cId="688957841" sldId="268"/>
            <ac:spMk id="10" creationId="{D12DDE76-C203-4047-9998-63900085B5E8}"/>
          </ac:spMkLst>
        </pc:spChg>
        <pc:picChg chg="mod">
          <ac:chgData name="Alexis PHELIPPON" userId="10a659cf0343d5b5" providerId="LiveId" clId="{D1BB3611-3001-4993-A968-2AEF0F36413E}" dt="2020-02-13T08:04:27.234" v="66" actId="27614"/>
          <ac:picMkLst>
            <pc:docMk/>
            <pc:sldMk cId="688957841" sldId="268"/>
            <ac:picMk id="4" creationId="{00000000-0000-0000-0000-000000000000}"/>
          </ac:picMkLst>
        </pc:picChg>
        <pc:picChg chg="mod">
          <ac:chgData name="Alexis PHELIPPON" userId="10a659cf0343d5b5" providerId="LiveId" clId="{D1BB3611-3001-4993-A968-2AEF0F36413E}" dt="2020-02-13T08:04:27.759" v="67" actId="27614"/>
          <ac:picMkLst>
            <pc:docMk/>
            <pc:sldMk cId="688957841" sldId="268"/>
            <ac:picMk id="5" creationId="{00000000-0000-0000-0000-000000000000}"/>
          </ac:picMkLst>
        </pc:picChg>
      </pc:sldChg>
      <pc:sldChg chg="addSp modSp mod ord setBg">
        <pc:chgData name="Alexis PHELIPPON" userId="10a659cf0343d5b5" providerId="LiveId" clId="{D1BB3611-3001-4993-A968-2AEF0F36413E}" dt="2020-02-13T08:07:29.551" v="102" actId="26606"/>
        <pc:sldMkLst>
          <pc:docMk/>
          <pc:sldMk cId="3350314998" sldId="269"/>
        </pc:sldMkLst>
        <pc:spChg chg="mod">
          <ac:chgData name="Alexis PHELIPPON" userId="10a659cf0343d5b5" providerId="LiveId" clId="{D1BB3611-3001-4993-A968-2AEF0F36413E}" dt="2020-02-13T08:07:29.551" v="102" actId="26606"/>
          <ac:spMkLst>
            <pc:docMk/>
            <pc:sldMk cId="3350314998" sldId="269"/>
            <ac:spMk id="2" creationId="{00000000-0000-0000-0000-000000000000}"/>
          </ac:spMkLst>
        </pc:spChg>
        <pc:spChg chg="add">
          <ac:chgData name="Alexis PHELIPPON" userId="10a659cf0343d5b5" providerId="LiveId" clId="{D1BB3611-3001-4993-A968-2AEF0F36413E}" dt="2020-02-13T08:07:29.551" v="102" actId="26606"/>
          <ac:spMkLst>
            <pc:docMk/>
            <pc:sldMk cId="3350314998" sldId="269"/>
            <ac:spMk id="11" creationId="{96646FC9-C66D-4EC7-8310-0DD4ACC49C6C}"/>
          </ac:spMkLst>
        </pc:spChg>
        <pc:spChg chg="add">
          <ac:chgData name="Alexis PHELIPPON" userId="10a659cf0343d5b5" providerId="LiveId" clId="{D1BB3611-3001-4993-A968-2AEF0F36413E}" dt="2020-02-13T08:07:29.551" v="102" actId="26606"/>
          <ac:spMkLst>
            <pc:docMk/>
            <pc:sldMk cId="3350314998" sldId="269"/>
            <ac:spMk id="13" creationId="{A3473CF9-37EB-43E7-89EF-D2D1C53D1DAC}"/>
          </ac:spMkLst>
        </pc:spChg>
        <pc:spChg chg="add">
          <ac:chgData name="Alexis PHELIPPON" userId="10a659cf0343d5b5" providerId="LiveId" clId="{D1BB3611-3001-4993-A968-2AEF0F36413E}" dt="2020-02-13T08:07:29.551" v="102" actId="26606"/>
          <ac:spMkLst>
            <pc:docMk/>
            <pc:sldMk cId="3350314998" sldId="269"/>
            <ac:spMk id="15" creationId="{586B4EF9-43BA-4655-A6FF-1D8E21574C95}"/>
          </ac:spMkLst>
        </pc:spChg>
        <pc:picChg chg="mod ord">
          <ac:chgData name="Alexis PHELIPPON" userId="10a659cf0343d5b5" providerId="LiveId" clId="{D1BB3611-3001-4993-A968-2AEF0F36413E}" dt="2020-02-13T08:07:29.551" v="102" actId="26606"/>
          <ac:picMkLst>
            <pc:docMk/>
            <pc:sldMk cId="3350314998" sldId="269"/>
            <ac:picMk id="5" creationId="{00000000-0000-0000-0000-000000000000}"/>
          </ac:picMkLst>
        </pc:picChg>
        <pc:picChg chg="mod">
          <ac:chgData name="Alexis PHELIPPON" userId="10a659cf0343d5b5" providerId="LiveId" clId="{D1BB3611-3001-4993-A968-2AEF0F36413E}" dt="2020-02-13T08:07:29.551" v="102" actId="26606"/>
          <ac:picMkLst>
            <pc:docMk/>
            <pc:sldMk cId="3350314998" sldId="269"/>
            <ac:picMk id="6" creationId="{00000000-0000-0000-0000-000000000000}"/>
          </ac:picMkLst>
        </pc:picChg>
      </pc:sldChg>
      <pc:sldChg chg="addSp delSp modSp add mod setBg">
        <pc:chgData name="Alexis PHELIPPON" userId="10a659cf0343d5b5" providerId="LiveId" clId="{D1BB3611-3001-4993-A968-2AEF0F36413E}" dt="2020-02-13T08:02:20.240" v="32" actId="962"/>
        <pc:sldMkLst>
          <pc:docMk/>
          <pc:sldMk cId="1690153996" sldId="270"/>
        </pc:sldMkLst>
        <pc:spChg chg="mod">
          <ac:chgData name="Alexis PHELIPPON" userId="10a659cf0343d5b5" providerId="LiveId" clId="{D1BB3611-3001-4993-A968-2AEF0F36413E}" dt="2020-02-13T08:02:13.987" v="30" actId="26606"/>
          <ac:spMkLst>
            <pc:docMk/>
            <pc:sldMk cId="1690153996" sldId="270"/>
            <ac:spMk id="2" creationId="{23EFD7EB-8A78-4EB8-8B7B-6ECB05E26E5A}"/>
          </ac:spMkLst>
        </pc:spChg>
        <pc:spChg chg="del">
          <ac:chgData name="Alexis PHELIPPON" userId="10a659cf0343d5b5" providerId="LiveId" clId="{D1BB3611-3001-4993-A968-2AEF0F36413E}" dt="2020-02-13T08:02:04.816" v="29"/>
          <ac:spMkLst>
            <pc:docMk/>
            <pc:sldMk cId="1690153996" sldId="270"/>
            <ac:spMk id="3" creationId="{E1E256A5-C8ED-48FD-9D96-66F697147431}"/>
          </ac:spMkLst>
        </pc:spChg>
        <pc:spChg chg="add">
          <ac:chgData name="Alexis PHELIPPON" userId="10a659cf0343d5b5" providerId="LiveId" clId="{D1BB3611-3001-4993-A968-2AEF0F36413E}" dt="2020-02-13T08:02:13.987" v="30" actId="26606"/>
          <ac:spMkLst>
            <pc:docMk/>
            <pc:sldMk cId="1690153996" sldId="270"/>
            <ac:spMk id="9" creationId="{0E2F58BF-12E5-4B5A-AD25-4DAAA2742A7B}"/>
          </ac:spMkLst>
        </pc:spChg>
        <pc:spChg chg="add">
          <ac:chgData name="Alexis PHELIPPON" userId="10a659cf0343d5b5" providerId="LiveId" clId="{D1BB3611-3001-4993-A968-2AEF0F36413E}" dt="2020-02-13T08:02:13.987" v="30" actId="26606"/>
          <ac:spMkLst>
            <pc:docMk/>
            <pc:sldMk cId="1690153996" sldId="270"/>
            <ac:spMk id="11" creationId="{AF2F604E-43BE-4DC3-B983-E071523364F8}"/>
          </ac:spMkLst>
        </pc:spChg>
        <pc:spChg chg="add">
          <ac:chgData name="Alexis PHELIPPON" userId="10a659cf0343d5b5" providerId="LiveId" clId="{D1BB3611-3001-4993-A968-2AEF0F36413E}" dt="2020-02-13T08:02:13.987" v="30" actId="26606"/>
          <ac:spMkLst>
            <pc:docMk/>
            <pc:sldMk cId="1690153996" sldId="270"/>
            <ac:spMk id="13" creationId="{08C9B587-E65E-4B52-B37C-ABEBB6E87928}"/>
          </ac:spMkLst>
        </pc:spChg>
        <pc:picChg chg="add mod">
          <ac:chgData name="Alexis PHELIPPON" userId="10a659cf0343d5b5" providerId="LiveId" clId="{D1BB3611-3001-4993-A968-2AEF0F36413E}" dt="2020-02-13T08:02:20.240" v="32" actId="962"/>
          <ac:picMkLst>
            <pc:docMk/>
            <pc:sldMk cId="1690153996" sldId="270"/>
            <ac:picMk id="4" creationId="{C1FC8BB1-83F3-49F2-9362-B587826013F8}"/>
          </ac:picMkLst>
        </pc:picChg>
      </pc:sldChg>
      <pc:sldChg chg="addSp delSp modSp add mod setBg">
        <pc:chgData name="Alexis PHELIPPON" userId="10a659cf0343d5b5" providerId="LiveId" clId="{D1BB3611-3001-4993-A968-2AEF0F36413E}" dt="2020-02-13T08:09:05.820" v="128" actId="26606"/>
        <pc:sldMkLst>
          <pc:docMk/>
          <pc:sldMk cId="2670353700" sldId="271"/>
        </pc:sldMkLst>
        <pc:spChg chg="mod">
          <ac:chgData name="Alexis PHELIPPON" userId="10a659cf0343d5b5" providerId="LiveId" clId="{D1BB3611-3001-4993-A968-2AEF0F36413E}" dt="2020-02-13T08:09:05.820" v="128" actId="26606"/>
          <ac:spMkLst>
            <pc:docMk/>
            <pc:sldMk cId="2670353700" sldId="271"/>
            <ac:spMk id="2" creationId="{FD8C78ED-AAB1-4A42-AE30-AFFA058C1F36}"/>
          </ac:spMkLst>
        </pc:spChg>
        <pc:spChg chg="del">
          <ac:chgData name="Alexis PHELIPPON" userId="10a659cf0343d5b5" providerId="LiveId" clId="{D1BB3611-3001-4993-A968-2AEF0F36413E}" dt="2020-02-13T08:08:33.371" v="126" actId="26606"/>
          <ac:spMkLst>
            <pc:docMk/>
            <pc:sldMk cId="2670353700" sldId="271"/>
            <ac:spMk id="3" creationId="{90973AB9-1D60-46CD-8A51-075D176A12F8}"/>
          </ac:spMkLst>
        </pc:spChg>
        <pc:spChg chg="add del">
          <ac:chgData name="Alexis PHELIPPON" userId="10a659cf0343d5b5" providerId="LiveId" clId="{D1BB3611-3001-4993-A968-2AEF0F36413E}" dt="2020-02-13T08:08:55.377" v="127" actId="26606"/>
          <ac:spMkLst>
            <pc:docMk/>
            <pc:sldMk cId="2670353700" sldId="271"/>
            <ac:spMk id="8" creationId="{FFD48BC7-DC40-47DE-87EE-9F4B6ECB9ABB}"/>
          </ac:spMkLst>
        </pc:spChg>
        <pc:spChg chg="add del">
          <ac:chgData name="Alexis PHELIPPON" userId="10a659cf0343d5b5" providerId="LiveId" clId="{D1BB3611-3001-4993-A968-2AEF0F36413E}" dt="2020-02-13T08:08:55.377" v="127" actId="26606"/>
          <ac:spMkLst>
            <pc:docMk/>
            <pc:sldMk cId="2670353700" sldId="271"/>
            <ac:spMk id="10" creationId="{E502BBC7-2C76-46F3-BC24-5985BC13DB88}"/>
          </ac:spMkLst>
        </pc:spChg>
        <pc:spChg chg="add del">
          <ac:chgData name="Alexis PHELIPPON" userId="10a659cf0343d5b5" providerId="LiveId" clId="{D1BB3611-3001-4993-A968-2AEF0F36413E}" dt="2020-02-13T08:08:55.377" v="127" actId="26606"/>
          <ac:spMkLst>
            <pc:docMk/>
            <pc:sldMk cId="2670353700" sldId="271"/>
            <ac:spMk id="12" creationId="{C7F28D52-2A5F-4D23-81AE-7CB8B591C7AF}"/>
          </ac:spMkLst>
        </pc:spChg>
        <pc:spChg chg="add del">
          <ac:chgData name="Alexis PHELIPPON" userId="10a659cf0343d5b5" providerId="LiveId" clId="{D1BB3611-3001-4993-A968-2AEF0F36413E}" dt="2020-02-13T08:08:55.377" v="127" actId="26606"/>
          <ac:spMkLst>
            <pc:docMk/>
            <pc:sldMk cId="2670353700" sldId="271"/>
            <ac:spMk id="14" creationId="{3629484E-3792-4B3D-89AD-7C8A1ED0E0D4}"/>
          </ac:spMkLst>
        </pc:spChg>
        <pc:spChg chg="add del">
          <ac:chgData name="Alexis PHELIPPON" userId="10a659cf0343d5b5" providerId="LiveId" clId="{D1BB3611-3001-4993-A968-2AEF0F36413E}" dt="2020-02-13T08:09:05.820" v="128" actId="26606"/>
          <ac:spMkLst>
            <pc:docMk/>
            <pc:sldMk cId="2670353700" sldId="271"/>
            <ac:spMk id="19" creationId="{4522B21E-B2B9-4C72-9A71-C87EFD137480}"/>
          </ac:spMkLst>
        </pc:spChg>
        <pc:spChg chg="add del">
          <ac:chgData name="Alexis PHELIPPON" userId="10a659cf0343d5b5" providerId="LiveId" clId="{D1BB3611-3001-4993-A968-2AEF0F36413E}" dt="2020-02-13T08:09:05.820" v="128" actId="26606"/>
          <ac:spMkLst>
            <pc:docMk/>
            <pc:sldMk cId="2670353700" sldId="271"/>
            <ac:spMk id="21" creationId="{5EB7D2A2-F448-44D4-938C-DC84CBCB3B1E}"/>
          </ac:spMkLst>
        </pc:spChg>
        <pc:spChg chg="add del">
          <ac:chgData name="Alexis PHELIPPON" userId="10a659cf0343d5b5" providerId="LiveId" clId="{D1BB3611-3001-4993-A968-2AEF0F36413E}" dt="2020-02-13T08:09:05.820" v="128" actId="26606"/>
          <ac:spMkLst>
            <pc:docMk/>
            <pc:sldMk cId="2670353700" sldId="271"/>
            <ac:spMk id="23" creationId="{871AEA07-1E14-44B4-8E55-64EF049CD66F}"/>
          </ac:spMkLst>
        </pc:spChg>
        <pc:spChg chg="add">
          <ac:chgData name="Alexis PHELIPPON" userId="10a659cf0343d5b5" providerId="LiveId" clId="{D1BB3611-3001-4993-A968-2AEF0F36413E}" dt="2020-02-13T08:09:05.820" v="128" actId="26606"/>
          <ac:spMkLst>
            <pc:docMk/>
            <pc:sldMk cId="2670353700" sldId="271"/>
            <ac:spMk id="30" creationId="{9095C1F4-AE7F-44E4-8693-40D3D6831140}"/>
          </ac:spMkLst>
        </pc:spChg>
        <pc:spChg chg="add">
          <ac:chgData name="Alexis PHELIPPON" userId="10a659cf0343d5b5" providerId="LiveId" clId="{D1BB3611-3001-4993-A968-2AEF0F36413E}" dt="2020-02-13T08:09:05.820" v="128" actId="26606"/>
          <ac:spMkLst>
            <pc:docMk/>
            <pc:sldMk cId="2670353700" sldId="271"/>
            <ac:spMk id="36" creationId="{871AEA07-1E14-44B4-8E55-64EF049CD66F}"/>
          </ac:spMkLst>
        </pc:spChg>
        <pc:grpChg chg="add">
          <ac:chgData name="Alexis PHELIPPON" userId="10a659cf0343d5b5" providerId="LiveId" clId="{D1BB3611-3001-4993-A968-2AEF0F36413E}" dt="2020-02-13T08:09:05.820" v="128" actId="26606"/>
          <ac:grpSpMkLst>
            <pc:docMk/>
            <pc:sldMk cId="2670353700" sldId="271"/>
            <ac:grpSpMk id="32" creationId="{8734DDD3-F723-4DD3-8ABE-EC0B2AC87D74}"/>
          </ac:grpSpMkLst>
        </pc:grpChg>
        <pc:cxnChg chg="add del">
          <ac:chgData name="Alexis PHELIPPON" userId="10a659cf0343d5b5" providerId="LiveId" clId="{D1BB3611-3001-4993-A968-2AEF0F36413E}" dt="2020-02-13T08:09:05.820" v="128" actId="26606"/>
          <ac:cxnSpMkLst>
            <pc:docMk/>
            <pc:sldMk cId="2670353700" sldId="271"/>
            <ac:cxnSpMk id="25" creationId="{F7C8EA93-3210-4C62-99E9-153C275E3A87}"/>
          </ac:cxnSpMkLst>
        </pc:cxnChg>
      </pc:sldChg>
    </pc:docChg>
  </pc:docChgLst>
  <pc:docChgLst>
    <pc:chgData name="Alexis PHELIPPON" userId="10a659cf0343d5b5" providerId="LiveId" clId="{412B516B-712C-4203-92F3-A474B70D7CB4}"/>
    <pc:docChg chg="undo redo custSel mod addSld delSld modSld sldOrd">
      <pc:chgData name="Alexis PHELIPPON" userId="10a659cf0343d5b5" providerId="LiveId" clId="{412B516B-712C-4203-92F3-A474B70D7CB4}" dt="2020-02-12T20:20:54.475" v="1077" actId="20577"/>
      <pc:docMkLst>
        <pc:docMk/>
      </pc:docMkLst>
      <pc:sldChg chg="addSp delSp modSp">
        <pc:chgData name="Alexis PHELIPPON" userId="10a659cf0343d5b5" providerId="LiveId" clId="{412B516B-712C-4203-92F3-A474B70D7CB4}" dt="2020-02-12T20:19:31.153" v="1037" actId="20577"/>
        <pc:sldMkLst>
          <pc:docMk/>
          <pc:sldMk cId="1746174330" sldId="256"/>
        </pc:sldMkLst>
        <pc:spChg chg="mod">
          <ac:chgData name="Alexis PHELIPPON" userId="10a659cf0343d5b5" providerId="LiveId" clId="{412B516B-712C-4203-92F3-A474B70D7CB4}" dt="2020-02-12T20:19:31.153" v="1037" actId="20577"/>
          <ac:spMkLst>
            <pc:docMk/>
            <pc:sldMk cId="1746174330" sldId="256"/>
            <ac:spMk id="2" creationId="{9604C76E-7B26-45D4-AC10-94B08A2E1849}"/>
          </ac:spMkLst>
        </pc:spChg>
        <pc:spChg chg="mod">
          <ac:chgData name="Alexis PHELIPPON" userId="10a659cf0343d5b5" providerId="LiveId" clId="{412B516B-712C-4203-92F3-A474B70D7CB4}" dt="2020-02-12T20:19:23.317" v="1022" actId="26606"/>
          <ac:spMkLst>
            <pc:docMk/>
            <pc:sldMk cId="1746174330" sldId="256"/>
            <ac:spMk id="3" creationId="{990C9C0B-9FE6-4BBB-92A6-29245AB36F7D}"/>
          </ac:spMkLst>
        </pc:spChg>
        <pc:spChg chg="add del">
          <ac:chgData name="Alexis PHELIPPON" userId="10a659cf0343d5b5" providerId="LiveId" clId="{412B516B-712C-4203-92F3-A474B70D7CB4}" dt="2020-02-12T20:19:23.335" v="1023" actId="26606"/>
          <ac:spMkLst>
            <pc:docMk/>
            <pc:sldMk cId="1746174330" sldId="256"/>
            <ac:spMk id="14" creationId="{1DB7C82F-AB7E-4F0C-B829-FA1B9C415180}"/>
          </ac:spMkLst>
        </pc:spChg>
        <pc:spChg chg="add del">
          <ac:chgData name="Alexis PHELIPPON" userId="10a659cf0343d5b5" providerId="LiveId" clId="{412B516B-712C-4203-92F3-A474B70D7CB4}" dt="2020-02-12T20:19:20.362" v="1018" actId="26606"/>
          <ac:spMkLst>
            <pc:docMk/>
            <pc:sldMk cId="1746174330" sldId="256"/>
            <ac:spMk id="19" creationId="{E49CC64F-7275-4E33-961B-0C5CDC439875}"/>
          </ac:spMkLst>
        </pc:spChg>
        <pc:spChg chg="add del">
          <ac:chgData name="Alexis PHELIPPON" userId="10a659cf0343d5b5" providerId="LiveId" clId="{412B516B-712C-4203-92F3-A474B70D7CB4}" dt="2020-02-12T20:19:22.034" v="1020" actId="26606"/>
          <ac:spMkLst>
            <pc:docMk/>
            <pc:sldMk cId="1746174330" sldId="256"/>
            <ac:spMk id="21" creationId="{1DB7C82F-AB7E-4F0C-B829-FA1B9C415180}"/>
          </ac:spMkLst>
        </pc:spChg>
        <pc:spChg chg="add del">
          <ac:chgData name="Alexis PHELIPPON" userId="10a659cf0343d5b5" providerId="LiveId" clId="{412B516B-712C-4203-92F3-A474B70D7CB4}" dt="2020-02-12T20:19:23.317" v="1022" actId="26606"/>
          <ac:spMkLst>
            <pc:docMk/>
            <pc:sldMk cId="1746174330" sldId="256"/>
            <ac:spMk id="23" creationId="{E49CC64F-7275-4E33-961B-0C5CDC439875}"/>
          </ac:spMkLst>
        </pc:spChg>
        <pc:spChg chg="add">
          <ac:chgData name="Alexis PHELIPPON" userId="10a659cf0343d5b5" providerId="LiveId" clId="{412B516B-712C-4203-92F3-A474B70D7CB4}" dt="2020-02-12T20:19:23.335" v="1023" actId="26606"/>
          <ac:spMkLst>
            <pc:docMk/>
            <pc:sldMk cId="1746174330" sldId="256"/>
            <ac:spMk id="25" creationId="{1DB7C82F-AB7E-4F0C-B829-FA1B9C415180}"/>
          </ac:spMkLst>
        </pc:spChg>
        <pc:picChg chg="del">
          <ac:chgData name="Alexis PHELIPPON" userId="10a659cf0343d5b5" providerId="LiveId" clId="{412B516B-712C-4203-92F3-A474B70D7CB4}" dt="2020-02-12T20:18:45.794" v="1012" actId="478"/>
          <ac:picMkLst>
            <pc:docMk/>
            <pc:sldMk cId="1746174330" sldId="256"/>
            <ac:picMk id="5" creationId="{4D25DE96-E15D-4B81-8C8C-BA30AE7D082E}"/>
          </ac:picMkLst>
        </pc:picChg>
        <pc:picChg chg="add mod">
          <ac:chgData name="Alexis PHELIPPON" userId="10a659cf0343d5b5" providerId="LiveId" clId="{412B516B-712C-4203-92F3-A474B70D7CB4}" dt="2020-02-12T20:19:23.335" v="1023" actId="26606"/>
          <ac:picMkLst>
            <pc:docMk/>
            <pc:sldMk cId="1746174330" sldId="256"/>
            <ac:picMk id="6" creationId="{AA2A093B-6676-48A3-AFF0-435CE9DECBFF}"/>
          </ac:picMkLst>
        </pc:picChg>
      </pc:sldChg>
      <pc:sldChg chg="addSp delSp modSp del mod setBg">
        <pc:chgData name="Alexis PHELIPPON" userId="10a659cf0343d5b5" providerId="LiveId" clId="{412B516B-712C-4203-92F3-A474B70D7CB4}" dt="2020-02-08T17:59:38.812" v="874" actId="47"/>
        <pc:sldMkLst>
          <pc:docMk/>
          <pc:sldMk cId="689601280" sldId="257"/>
        </pc:sldMkLst>
        <pc:spChg chg="mod">
          <ac:chgData name="Alexis PHELIPPON" userId="10a659cf0343d5b5" providerId="LiveId" clId="{412B516B-712C-4203-92F3-A474B70D7CB4}" dt="2020-02-07T10:10:24.484" v="107" actId="26606"/>
          <ac:spMkLst>
            <pc:docMk/>
            <pc:sldMk cId="689601280" sldId="257"/>
            <ac:spMk id="2" creationId="{50D937C6-7B43-4570-B50D-F53461244F1E}"/>
          </ac:spMkLst>
        </pc:spChg>
        <pc:spChg chg="del mod">
          <ac:chgData name="Alexis PHELIPPON" userId="10a659cf0343d5b5" providerId="LiveId" clId="{412B516B-712C-4203-92F3-A474B70D7CB4}" dt="2020-02-07T10:10:24.484" v="107" actId="26606"/>
          <ac:spMkLst>
            <pc:docMk/>
            <pc:sldMk cId="689601280" sldId="257"/>
            <ac:spMk id="3" creationId="{3B8FB92B-1E02-4ACE-A9D8-8504F94DFD64}"/>
          </ac:spMkLst>
        </pc:spChg>
        <pc:spChg chg="add del">
          <ac:chgData name="Alexis PHELIPPON" userId="10a659cf0343d5b5" providerId="LiveId" clId="{412B516B-712C-4203-92F3-A474B70D7CB4}" dt="2020-02-07T10:04:48.771" v="13" actId="26606"/>
          <ac:spMkLst>
            <pc:docMk/>
            <pc:sldMk cId="689601280" sldId="257"/>
            <ac:spMk id="8" creationId="{A7AE9375-4664-4DB2-922D-2782A6E439AC}"/>
          </ac:spMkLst>
        </pc:spChg>
        <pc:spChg chg="add del">
          <ac:chgData name="Alexis PHELIPPON" userId="10a659cf0343d5b5" providerId="LiveId" clId="{412B516B-712C-4203-92F3-A474B70D7CB4}" dt="2020-02-07T10:04:48.771" v="13" actId="26606"/>
          <ac:spMkLst>
            <pc:docMk/>
            <pc:sldMk cId="689601280" sldId="257"/>
            <ac:spMk id="12" creationId="{9DD005C1-8C51-42D6-9BEE-B9B83849743D}"/>
          </ac:spMkLst>
        </pc:spChg>
        <pc:spChg chg="add del">
          <ac:chgData name="Alexis PHELIPPON" userId="10a659cf0343d5b5" providerId="LiveId" clId="{412B516B-712C-4203-92F3-A474B70D7CB4}" dt="2020-02-07T10:04:50.088" v="15" actId="26606"/>
          <ac:spMkLst>
            <pc:docMk/>
            <pc:sldMk cId="689601280" sldId="257"/>
            <ac:spMk id="14" creationId="{19D0EF7D-8D7F-4A18-A68B-92E2D448730D}"/>
          </ac:spMkLst>
        </pc:spChg>
        <pc:spChg chg="add del">
          <ac:chgData name="Alexis PHELIPPON" userId="10a659cf0343d5b5" providerId="LiveId" clId="{412B516B-712C-4203-92F3-A474B70D7CB4}" dt="2020-02-07T10:04:50.088" v="15" actId="26606"/>
          <ac:spMkLst>
            <pc:docMk/>
            <pc:sldMk cId="689601280" sldId="257"/>
            <ac:spMk id="15" creationId="{C4E4288A-DFC8-40A2-90E5-70E851A933AD}"/>
          </ac:spMkLst>
        </pc:spChg>
        <pc:spChg chg="add del">
          <ac:chgData name="Alexis PHELIPPON" userId="10a659cf0343d5b5" providerId="LiveId" clId="{412B516B-712C-4203-92F3-A474B70D7CB4}" dt="2020-02-07T10:04:50.088" v="15" actId="26606"/>
          <ac:spMkLst>
            <pc:docMk/>
            <pc:sldMk cId="689601280" sldId="257"/>
            <ac:spMk id="19" creationId="{9AD93FD3-7DF2-4DC8-BD55-8B2EB5F63F2A}"/>
          </ac:spMkLst>
        </pc:spChg>
        <pc:spChg chg="add del">
          <ac:chgData name="Alexis PHELIPPON" userId="10a659cf0343d5b5" providerId="LiveId" clId="{412B516B-712C-4203-92F3-A474B70D7CB4}" dt="2020-02-07T10:04:50.088" v="15" actId="26606"/>
          <ac:spMkLst>
            <pc:docMk/>
            <pc:sldMk cId="689601280" sldId="257"/>
            <ac:spMk id="20" creationId="{956571CF-1434-4180-A385-D4AC63B6269D}"/>
          </ac:spMkLst>
        </pc:spChg>
        <pc:spChg chg="add del">
          <ac:chgData name="Alexis PHELIPPON" userId="10a659cf0343d5b5" providerId="LiveId" clId="{412B516B-712C-4203-92F3-A474B70D7CB4}" dt="2020-02-07T10:10:24.484" v="107" actId="26606"/>
          <ac:spMkLst>
            <pc:docMk/>
            <pc:sldMk cId="689601280" sldId="257"/>
            <ac:spMk id="22" creationId="{A7AE9375-4664-4DB2-922D-2782A6E439AC}"/>
          </ac:spMkLst>
        </pc:spChg>
        <pc:spChg chg="add del">
          <ac:chgData name="Alexis PHELIPPON" userId="10a659cf0343d5b5" providerId="LiveId" clId="{412B516B-712C-4203-92F3-A474B70D7CB4}" dt="2020-02-07T10:10:24.484" v="107" actId="26606"/>
          <ac:spMkLst>
            <pc:docMk/>
            <pc:sldMk cId="689601280" sldId="257"/>
            <ac:spMk id="24" creationId="{9DD005C1-8C51-42D6-9BEE-B9B83849743D}"/>
          </ac:spMkLst>
        </pc:spChg>
        <pc:spChg chg="add del">
          <ac:chgData name="Alexis PHELIPPON" userId="10a659cf0343d5b5" providerId="LiveId" clId="{412B516B-712C-4203-92F3-A474B70D7CB4}" dt="2020-02-07T10:29:54.972" v="437" actId="26606"/>
          <ac:spMkLst>
            <pc:docMk/>
            <pc:sldMk cId="689601280" sldId="257"/>
            <ac:spMk id="31" creationId="{46C2E80F-49A6-4372-B103-219D417A55ED}"/>
          </ac:spMkLst>
        </pc:spChg>
        <pc:spChg chg="add">
          <ac:chgData name="Alexis PHELIPPON" userId="10a659cf0343d5b5" providerId="LiveId" clId="{412B516B-712C-4203-92F3-A474B70D7CB4}" dt="2020-02-07T10:29:54.972" v="437" actId="26606"/>
          <ac:spMkLst>
            <pc:docMk/>
            <pc:sldMk cId="689601280" sldId="257"/>
            <ac:spMk id="36" creationId="{46C2E80F-49A6-4372-B103-219D417A55ED}"/>
          </ac:spMkLst>
        </pc:spChg>
        <pc:grpChg chg="add del">
          <ac:chgData name="Alexis PHELIPPON" userId="10a659cf0343d5b5" providerId="LiveId" clId="{412B516B-712C-4203-92F3-A474B70D7CB4}" dt="2020-02-07T10:04:50.088" v="15" actId="26606"/>
          <ac:grpSpMkLst>
            <pc:docMk/>
            <pc:sldMk cId="689601280" sldId="257"/>
            <ac:grpSpMk id="16" creationId="{C770F868-28FE-4B38-8FC7-E9C841B837FA}"/>
          </ac:grpSpMkLst>
        </pc:grpChg>
        <pc:graphicFrameChg chg="add mod modGraphic">
          <ac:chgData name="Alexis PHELIPPON" userId="10a659cf0343d5b5" providerId="LiveId" clId="{412B516B-712C-4203-92F3-A474B70D7CB4}" dt="2020-02-07T10:29:54.972" v="437" actId="26606"/>
          <ac:graphicFrameMkLst>
            <pc:docMk/>
            <pc:sldMk cId="689601280" sldId="257"/>
            <ac:graphicFrameMk id="26" creationId="{CE0C3588-8FCD-4849-A5B2-CF4F2C578F74}"/>
          </ac:graphicFrameMkLst>
        </pc:graphicFrameChg>
        <pc:cxnChg chg="add del">
          <ac:chgData name="Alexis PHELIPPON" userId="10a659cf0343d5b5" providerId="LiveId" clId="{412B516B-712C-4203-92F3-A474B70D7CB4}" dt="2020-02-07T10:04:48.771" v="13" actId="26606"/>
          <ac:cxnSpMkLst>
            <pc:docMk/>
            <pc:sldMk cId="689601280" sldId="257"/>
            <ac:cxnSpMk id="10" creationId="{EE504C98-6397-41C1-A8D8-2D9C4ED307E0}"/>
          </ac:cxnSpMkLst>
        </pc:cxnChg>
        <pc:cxnChg chg="add del">
          <ac:chgData name="Alexis PHELIPPON" userId="10a659cf0343d5b5" providerId="LiveId" clId="{412B516B-712C-4203-92F3-A474B70D7CB4}" dt="2020-02-07T10:10:24.484" v="107" actId="26606"/>
          <ac:cxnSpMkLst>
            <pc:docMk/>
            <pc:sldMk cId="689601280" sldId="257"/>
            <ac:cxnSpMk id="23" creationId="{EE504C98-6397-41C1-A8D8-2D9C4ED307E0}"/>
          </ac:cxnSpMkLst>
        </pc:cxnChg>
      </pc:sldChg>
      <pc:sldChg chg="addSp delSp modSp mod setBg">
        <pc:chgData name="Alexis PHELIPPON" userId="10a659cf0343d5b5" providerId="LiveId" clId="{412B516B-712C-4203-92F3-A474B70D7CB4}" dt="2020-02-12T20:20:54.475" v="1077" actId="20577"/>
        <pc:sldMkLst>
          <pc:docMk/>
          <pc:sldMk cId="1916691901" sldId="258"/>
        </pc:sldMkLst>
        <pc:spChg chg="mod">
          <ac:chgData name="Alexis PHELIPPON" userId="10a659cf0343d5b5" providerId="LiveId" clId="{412B516B-712C-4203-92F3-A474B70D7CB4}" dt="2020-02-08T17:56:17.270" v="866" actId="1036"/>
          <ac:spMkLst>
            <pc:docMk/>
            <pc:sldMk cId="1916691901" sldId="258"/>
            <ac:spMk id="2" creationId="{6CFDD7C0-B46E-4C1A-BF92-97AC6D6F339E}"/>
          </ac:spMkLst>
        </pc:spChg>
        <pc:spChg chg="add mod">
          <ac:chgData name="Alexis PHELIPPON" userId="10a659cf0343d5b5" providerId="LiveId" clId="{412B516B-712C-4203-92F3-A474B70D7CB4}" dt="2020-02-12T20:20:54.475" v="1077" actId="20577"/>
          <ac:spMkLst>
            <pc:docMk/>
            <pc:sldMk cId="1916691901" sldId="258"/>
            <ac:spMk id="3" creationId="{7B91B7D3-596E-4C71-82FB-67507964DBEA}"/>
          </ac:spMkLst>
        </pc:spChg>
        <pc:spChg chg="add del">
          <ac:chgData name="Alexis PHELIPPON" userId="10a659cf0343d5b5" providerId="LiveId" clId="{412B516B-712C-4203-92F3-A474B70D7CB4}" dt="2020-02-07T10:14:18.303" v="124" actId="26606"/>
          <ac:spMkLst>
            <pc:docMk/>
            <pc:sldMk cId="1916691901" sldId="258"/>
            <ac:spMk id="3" creationId="{8F6873BB-22E6-4CF9-B8A1-939E75A9A2AE}"/>
          </ac:spMkLst>
        </pc:spChg>
        <pc:spChg chg="add del mod">
          <ac:chgData name="Alexis PHELIPPON" userId="10a659cf0343d5b5" providerId="LiveId" clId="{412B516B-712C-4203-92F3-A474B70D7CB4}" dt="2020-02-07T10:14:58.613" v="130"/>
          <ac:spMkLst>
            <pc:docMk/>
            <pc:sldMk cId="1916691901" sldId="258"/>
            <ac:spMk id="4" creationId="{2C3DCFAC-C74D-4DB6-9956-E52955CB38DB}"/>
          </ac:spMkLst>
        </pc:spChg>
        <pc:spChg chg="add">
          <ac:chgData name="Alexis PHELIPPON" userId="10a659cf0343d5b5" providerId="LiveId" clId="{412B516B-712C-4203-92F3-A474B70D7CB4}" dt="2020-02-07T10:14:18.303" v="124" actId="26606"/>
          <ac:spMkLst>
            <pc:docMk/>
            <pc:sldMk cId="1916691901" sldId="258"/>
            <ac:spMk id="10" creationId="{5B32A67F-3598-4A13-8552-DA884FFCCE57}"/>
          </ac:spMkLst>
        </pc:spChg>
        <pc:spChg chg="add">
          <ac:chgData name="Alexis PHELIPPON" userId="10a659cf0343d5b5" providerId="LiveId" clId="{412B516B-712C-4203-92F3-A474B70D7CB4}" dt="2020-02-07T10:14:18.303" v="124" actId="26606"/>
          <ac:spMkLst>
            <pc:docMk/>
            <pc:sldMk cId="1916691901" sldId="258"/>
            <ac:spMk id="12" creationId="{BCC55ACC-A2F6-403C-A3A4-D59B3734D45F}"/>
          </ac:spMkLst>
        </pc:spChg>
        <pc:spChg chg="add">
          <ac:chgData name="Alexis PHELIPPON" userId="10a659cf0343d5b5" providerId="LiveId" clId="{412B516B-712C-4203-92F3-A474B70D7CB4}" dt="2020-02-07T10:14:18.303" v="124" actId="26606"/>
          <ac:spMkLst>
            <pc:docMk/>
            <pc:sldMk cId="1916691901" sldId="258"/>
            <ac:spMk id="14" creationId="{598EBA13-C937-430B-9523-439FE21096E6}"/>
          </ac:spMkLst>
        </pc:spChg>
        <pc:picChg chg="add del">
          <ac:chgData name="Alexis PHELIPPON" userId="10a659cf0343d5b5" providerId="LiveId" clId="{412B516B-712C-4203-92F3-A474B70D7CB4}" dt="2020-02-07T10:14:18.283" v="123" actId="26606"/>
          <ac:picMkLst>
            <pc:docMk/>
            <pc:sldMk cId="1916691901" sldId="258"/>
            <ac:picMk id="7" creationId="{2762B684-EDB1-40E9-86E1-0892D4E1C2B4}"/>
          </ac:picMkLst>
        </pc:picChg>
        <pc:picChg chg="add del">
          <ac:chgData name="Alexis PHELIPPON" userId="10a659cf0343d5b5" providerId="LiveId" clId="{412B516B-712C-4203-92F3-A474B70D7CB4}" dt="2020-02-07T10:14:18.283" v="123" actId="26606"/>
          <ac:picMkLst>
            <pc:docMk/>
            <pc:sldMk cId="1916691901" sldId="258"/>
            <ac:picMk id="9" creationId="{252BD653-B4FD-4B29-9C03-42C06B25C119}"/>
          </ac:picMkLst>
        </pc:picChg>
        <pc:picChg chg="add">
          <ac:chgData name="Alexis PHELIPPON" userId="10a659cf0343d5b5" providerId="LiveId" clId="{412B516B-712C-4203-92F3-A474B70D7CB4}" dt="2020-02-07T10:14:18.303" v="124" actId="26606"/>
          <ac:picMkLst>
            <pc:docMk/>
            <pc:sldMk cId="1916691901" sldId="258"/>
            <ac:picMk id="11" creationId="{D7FD90CC-57C9-4FC7-B38B-A384C4A7656F}"/>
          </ac:picMkLst>
        </pc:picChg>
      </pc:sldChg>
      <pc:sldChg chg="addSp delSp modSp mod setBg setClrOvrMap">
        <pc:chgData name="Alexis PHELIPPON" userId="10a659cf0343d5b5" providerId="LiveId" clId="{412B516B-712C-4203-92F3-A474B70D7CB4}" dt="2020-02-08T18:05:34.893" v="1007" actId="20577"/>
        <pc:sldMkLst>
          <pc:docMk/>
          <pc:sldMk cId="3872572075" sldId="259"/>
        </pc:sldMkLst>
        <pc:spChg chg="mod">
          <ac:chgData name="Alexis PHELIPPON" userId="10a659cf0343d5b5" providerId="LiveId" clId="{412B516B-712C-4203-92F3-A474B70D7CB4}" dt="2020-02-08T18:01:11.630" v="903" actId="26606"/>
          <ac:spMkLst>
            <pc:docMk/>
            <pc:sldMk cId="3872572075" sldId="259"/>
            <ac:spMk id="2" creationId="{5B6A2764-8664-4343-9CE6-AEA285C9D1FA}"/>
          </ac:spMkLst>
        </pc:spChg>
        <pc:spChg chg="del">
          <ac:chgData name="Alexis PHELIPPON" userId="10a659cf0343d5b5" providerId="LiveId" clId="{412B516B-712C-4203-92F3-A474B70D7CB4}" dt="2020-02-07T10:15:21.046" v="149" actId="26606"/>
          <ac:spMkLst>
            <pc:docMk/>
            <pc:sldMk cId="3872572075" sldId="259"/>
            <ac:spMk id="3" creationId="{77168760-E1A9-4092-9ADF-4D1D05FDE534}"/>
          </ac:spMkLst>
        </pc:spChg>
        <pc:spChg chg="add mod">
          <ac:chgData name="Alexis PHELIPPON" userId="10a659cf0343d5b5" providerId="LiveId" clId="{412B516B-712C-4203-92F3-A474B70D7CB4}" dt="2020-02-08T18:05:34.893" v="1007" actId="20577"/>
          <ac:spMkLst>
            <pc:docMk/>
            <pc:sldMk cId="3872572075" sldId="259"/>
            <ac:spMk id="4" creationId="{4A862DDE-6C97-4E14-8371-28639F6B5973}"/>
          </ac:spMkLst>
        </pc:spChg>
        <pc:spChg chg="add del">
          <ac:chgData name="Alexis PHELIPPON" userId="10a659cf0343d5b5" providerId="LiveId" clId="{412B516B-712C-4203-92F3-A474B70D7CB4}" dt="2020-02-07T10:19:46.155" v="361" actId="26606"/>
          <ac:spMkLst>
            <pc:docMk/>
            <pc:sldMk cId="3872572075" sldId="259"/>
            <ac:spMk id="10" creationId="{5B32A67F-3598-4A13-8552-DA884FFCCE57}"/>
          </ac:spMkLst>
        </pc:spChg>
        <pc:spChg chg="add del">
          <ac:chgData name="Alexis PHELIPPON" userId="10a659cf0343d5b5" providerId="LiveId" clId="{412B516B-712C-4203-92F3-A474B70D7CB4}" dt="2020-02-07T10:19:46.155" v="361" actId="26606"/>
          <ac:spMkLst>
            <pc:docMk/>
            <pc:sldMk cId="3872572075" sldId="259"/>
            <ac:spMk id="12" creationId="{BCC55ACC-A2F6-403C-A3A4-D59B3734D45F}"/>
          </ac:spMkLst>
        </pc:spChg>
        <pc:spChg chg="add del">
          <ac:chgData name="Alexis PHELIPPON" userId="10a659cf0343d5b5" providerId="LiveId" clId="{412B516B-712C-4203-92F3-A474B70D7CB4}" dt="2020-02-07T10:19:46.155" v="361" actId="26606"/>
          <ac:spMkLst>
            <pc:docMk/>
            <pc:sldMk cId="3872572075" sldId="259"/>
            <ac:spMk id="14" creationId="{598EBA13-C937-430B-9523-439FE21096E6}"/>
          </ac:spMkLst>
        </pc:spChg>
        <pc:spChg chg="add del">
          <ac:chgData name="Alexis PHELIPPON" userId="10a659cf0343d5b5" providerId="LiveId" clId="{412B516B-712C-4203-92F3-A474B70D7CB4}" dt="2020-02-08T18:00:54.040" v="902" actId="26606"/>
          <ac:spMkLst>
            <pc:docMk/>
            <pc:sldMk cId="3872572075" sldId="259"/>
            <ac:spMk id="19" creationId="{1557A916-FDD1-44A1-A7A1-70009FD6BE46}"/>
          </ac:spMkLst>
        </pc:spChg>
        <pc:spChg chg="add del">
          <ac:chgData name="Alexis PHELIPPON" userId="10a659cf0343d5b5" providerId="LiveId" clId="{412B516B-712C-4203-92F3-A474B70D7CB4}" dt="2020-02-08T18:00:54.040" v="902" actId="26606"/>
          <ac:spMkLst>
            <pc:docMk/>
            <pc:sldMk cId="3872572075" sldId="259"/>
            <ac:spMk id="21" creationId="{4B874C19-9B23-4B12-823E-D67615A9B3AC}"/>
          </ac:spMkLst>
        </pc:spChg>
        <pc:spChg chg="add del">
          <ac:chgData name="Alexis PHELIPPON" userId="10a659cf0343d5b5" providerId="LiveId" clId="{412B516B-712C-4203-92F3-A474B70D7CB4}" dt="2020-02-08T18:01:11.630" v="903" actId="26606"/>
          <ac:spMkLst>
            <pc:docMk/>
            <pc:sldMk cId="3872572075" sldId="259"/>
            <ac:spMk id="26" creationId="{91F32EBA-ED97-466E-8CFA-8382584155D0}"/>
          </ac:spMkLst>
        </pc:spChg>
        <pc:spChg chg="add del">
          <ac:chgData name="Alexis PHELIPPON" userId="10a659cf0343d5b5" providerId="LiveId" clId="{412B516B-712C-4203-92F3-A474B70D7CB4}" dt="2020-02-08T18:01:11.630" v="903" actId="26606"/>
          <ac:spMkLst>
            <pc:docMk/>
            <pc:sldMk cId="3872572075" sldId="259"/>
            <ac:spMk id="28" creationId="{62A38935-BB53-4DF7-A56E-48DD25B685D7}"/>
          </ac:spMkLst>
        </pc:spChg>
        <pc:spChg chg="add">
          <ac:chgData name="Alexis PHELIPPON" userId="10a659cf0343d5b5" providerId="LiveId" clId="{412B516B-712C-4203-92F3-A474B70D7CB4}" dt="2020-02-08T18:01:11.630" v="903" actId="26606"/>
          <ac:spMkLst>
            <pc:docMk/>
            <pc:sldMk cId="3872572075" sldId="259"/>
            <ac:spMk id="33" creationId="{179F7551-E956-43CB-8F36-268A5DA443BE}"/>
          </ac:spMkLst>
        </pc:spChg>
        <pc:spChg chg="add">
          <ac:chgData name="Alexis PHELIPPON" userId="10a659cf0343d5b5" providerId="LiveId" clId="{412B516B-712C-4203-92F3-A474B70D7CB4}" dt="2020-02-08T18:01:11.630" v="903" actId="26606"/>
          <ac:spMkLst>
            <pc:docMk/>
            <pc:sldMk cId="3872572075" sldId="259"/>
            <ac:spMk id="35" creationId="{CFFF0275-505B-46E2-954C-0F9BBCC06965}"/>
          </ac:spMkLst>
        </pc:spChg>
        <pc:picChg chg="add mod ord">
          <ac:chgData name="Alexis PHELIPPON" userId="10a659cf0343d5b5" providerId="LiveId" clId="{412B516B-712C-4203-92F3-A474B70D7CB4}" dt="2020-02-08T18:01:11.630" v="903" actId="26606"/>
          <ac:picMkLst>
            <pc:docMk/>
            <pc:sldMk cId="3872572075" sldId="259"/>
            <ac:picMk id="7" creationId="{8EAA3D0D-38A7-4FF5-8F50-CE90ED0F50DD}"/>
          </ac:picMkLst>
        </pc:picChg>
      </pc:sldChg>
      <pc:sldChg chg="addSp delSp modSp add mod setBg setClrOvrMap">
        <pc:chgData name="Alexis PHELIPPON" userId="10a659cf0343d5b5" providerId="LiveId" clId="{412B516B-712C-4203-92F3-A474B70D7CB4}" dt="2020-02-08T18:05:45.494" v="1011" actId="20577"/>
        <pc:sldMkLst>
          <pc:docMk/>
          <pc:sldMk cId="2953165643" sldId="260"/>
        </pc:sldMkLst>
        <pc:spChg chg="mod ord">
          <ac:chgData name="Alexis PHELIPPON" userId="10a659cf0343d5b5" providerId="LiveId" clId="{412B516B-712C-4203-92F3-A474B70D7CB4}" dt="2020-02-08T18:05:45.494" v="1011" actId="20577"/>
          <ac:spMkLst>
            <pc:docMk/>
            <pc:sldMk cId="2953165643" sldId="260"/>
            <ac:spMk id="2" creationId="{86C27520-AB4B-489A-90C1-8DEA9B640FB0}"/>
          </ac:spMkLst>
        </pc:spChg>
        <pc:spChg chg="del">
          <ac:chgData name="Alexis PHELIPPON" userId="10a659cf0343d5b5" providerId="LiveId" clId="{412B516B-712C-4203-92F3-A474B70D7CB4}" dt="2020-02-07T10:22:46.848" v="415" actId="931"/>
          <ac:spMkLst>
            <pc:docMk/>
            <pc:sldMk cId="2953165643" sldId="260"/>
            <ac:spMk id="3" creationId="{2D547222-5A54-41FB-81BD-AD841571FC9C}"/>
          </ac:spMkLst>
        </pc:spChg>
        <pc:spChg chg="add del">
          <ac:chgData name="Alexis PHELIPPON" userId="10a659cf0343d5b5" providerId="LiveId" clId="{412B516B-712C-4203-92F3-A474B70D7CB4}" dt="2020-02-07T10:23:41.474" v="420" actId="26606"/>
          <ac:spMkLst>
            <pc:docMk/>
            <pc:sldMk cId="2953165643" sldId="260"/>
            <ac:spMk id="9" creationId="{ECB26DB3-5162-41B7-B3E2-0A5D22018117}"/>
          </ac:spMkLst>
        </pc:spChg>
        <pc:spChg chg="add del">
          <ac:chgData name="Alexis PHELIPPON" userId="10a659cf0343d5b5" providerId="LiveId" clId="{412B516B-712C-4203-92F3-A474B70D7CB4}" dt="2020-02-07T10:23:44.902" v="422" actId="26606"/>
          <ac:spMkLst>
            <pc:docMk/>
            <pc:sldMk cId="2953165643" sldId="260"/>
            <ac:spMk id="10" creationId="{E30408B7-02B2-4EC4-8EE8-B53E74642A86}"/>
          </ac:spMkLst>
        </pc:spChg>
        <pc:spChg chg="add">
          <ac:chgData name="Alexis PHELIPPON" userId="10a659cf0343d5b5" providerId="LiveId" clId="{412B516B-712C-4203-92F3-A474B70D7CB4}" dt="2020-02-08T17:59:14.183" v="871" actId="26606"/>
          <ac:spMkLst>
            <pc:docMk/>
            <pc:sldMk cId="2953165643" sldId="260"/>
            <ac:spMk id="11" creationId="{823AC064-BC96-4F32-8AE1-B2FD38754823}"/>
          </ac:spMkLst>
        </pc:spChg>
        <pc:spChg chg="add del">
          <ac:chgData name="Alexis PHELIPPON" userId="10a659cf0343d5b5" providerId="LiveId" clId="{412B516B-712C-4203-92F3-A474B70D7CB4}" dt="2020-02-07T10:23:41.474" v="420" actId="26606"/>
          <ac:spMkLst>
            <pc:docMk/>
            <pc:sldMk cId="2953165643" sldId="260"/>
            <ac:spMk id="12" creationId="{9B76D444-2756-434F-AE61-96D69830C13E}"/>
          </ac:spMkLst>
        </pc:spChg>
        <pc:spChg chg="add del">
          <ac:chgData name="Alexis PHELIPPON" userId="10a659cf0343d5b5" providerId="LiveId" clId="{412B516B-712C-4203-92F3-A474B70D7CB4}" dt="2020-02-07T10:23:41.474" v="420" actId="26606"/>
          <ac:spMkLst>
            <pc:docMk/>
            <pc:sldMk cId="2953165643" sldId="260"/>
            <ac:spMk id="14" creationId="{A27B6159-7734-4564-9E0F-C4BC43C36E52}"/>
          </ac:spMkLst>
        </pc:spChg>
        <pc:grpChg chg="add del">
          <ac:chgData name="Alexis PHELIPPON" userId="10a659cf0343d5b5" providerId="LiveId" clId="{412B516B-712C-4203-92F3-A474B70D7CB4}" dt="2020-02-07T10:23:44.902" v="422" actId="26606"/>
          <ac:grpSpMkLst>
            <pc:docMk/>
            <pc:sldMk cId="2953165643" sldId="260"/>
            <ac:grpSpMk id="18" creationId="{3CA30F3A-949D-4014-A5BD-809F81E84132}"/>
          </ac:grpSpMkLst>
        </pc:grpChg>
        <pc:picChg chg="add mod ord">
          <ac:chgData name="Alexis PHELIPPON" userId="10a659cf0343d5b5" providerId="LiveId" clId="{412B516B-712C-4203-92F3-A474B70D7CB4}" dt="2020-02-08T17:59:14.183" v="871" actId="26606"/>
          <ac:picMkLst>
            <pc:docMk/>
            <pc:sldMk cId="2953165643" sldId="260"/>
            <ac:picMk id="5" creationId="{67D4C53C-DD5C-43BC-837F-D21326BD5617}"/>
          </ac:picMkLst>
        </pc:picChg>
        <pc:picChg chg="add mod">
          <ac:chgData name="Alexis PHELIPPON" userId="10a659cf0343d5b5" providerId="LiveId" clId="{412B516B-712C-4203-92F3-A474B70D7CB4}" dt="2020-02-08T17:59:14.183" v="871" actId="26606"/>
          <ac:picMkLst>
            <pc:docMk/>
            <pc:sldMk cId="2953165643" sldId="260"/>
            <ac:picMk id="7" creationId="{BE7AB0DB-E00D-41EC-A391-D572B13B363C}"/>
          </ac:picMkLst>
        </pc:picChg>
        <pc:cxnChg chg="add">
          <ac:chgData name="Alexis PHELIPPON" userId="10a659cf0343d5b5" providerId="LiveId" clId="{412B516B-712C-4203-92F3-A474B70D7CB4}" dt="2020-02-08T17:59:14.183" v="871" actId="26606"/>
          <ac:cxnSpMkLst>
            <pc:docMk/>
            <pc:sldMk cId="2953165643" sldId="260"/>
            <ac:cxnSpMk id="13" creationId="{7E7C77BC-7138-40B1-A15B-20F57A494629}"/>
          </ac:cxnSpMkLst>
        </pc:cxnChg>
        <pc:cxnChg chg="add">
          <ac:chgData name="Alexis PHELIPPON" userId="10a659cf0343d5b5" providerId="LiveId" clId="{412B516B-712C-4203-92F3-A474B70D7CB4}" dt="2020-02-08T17:59:14.183" v="871" actId="26606"/>
          <ac:cxnSpMkLst>
            <pc:docMk/>
            <pc:sldMk cId="2953165643" sldId="260"/>
            <ac:cxnSpMk id="15" creationId="{DB146403-F3D6-484B-B2ED-97F9565D0370}"/>
          </ac:cxnSpMkLst>
        </pc:cxnChg>
        <pc:cxnChg chg="add del">
          <ac:chgData name="Alexis PHELIPPON" userId="10a659cf0343d5b5" providerId="LiveId" clId="{412B516B-712C-4203-92F3-A474B70D7CB4}" dt="2020-02-07T10:23:41.474" v="420" actId="26606"/>
          <ac:cxnSpMkLst>
            <pc:docMk/>
            <pc:sldMk cId="2953165643" sldId="260"/>
            <ac:cxnSpMk id="16" creationId="{E2FFB46B-05BC-4950-B18A-9593FDAE6ED7}"/>
          </ac:cxnSpMkLst>
        </pc:cxnChg>
      </pc:sldChg>
      <pc:sldChg chg="modSp add">
        <pc:chgData name="Alexis PHELIPPON" userId="10a659cf0343d5b5" providerId="LiveId" clId="{412B516B-712C-4203-92F3-A474B70D7CB4}" dt="2020-02-07T10:28:46.609" v="436" actId="122"/>
        <pc:sldMkLst>
          <pc:docMk/>
          <pc:sldMk cId="2351229625" sldId="261"/>
        </pc:sldMkLst>
        <pc:spChg chg="mod">
          <ac:chgData name="Alexis PHELIPPON" userId="10a659cf0343d5b5" providerId="LiveId" clId="{412B516B-712C-4203-92F3-A474B70D7CB4}" dt="2020-02-07T10:28:46.609" v="436" actId="122"/>
          <ac:spMkLst>
            <pc:docMk/>
            <pc:sldMk cId="2351229625" sldId="261"/>
            <ac:spMk id="2" creationId="{D615FD43-FF00-4FED-80FC-F50F4E9E0781}"/>
          </ac:spMkLst>
        </pc:spChg>
      </pc:sldChg>
      <pc:sldChg chg="addSp delSp modSp add mod ord setBg">
        <pc:chgData name="Alexis PHELIPPON" userId="10a659cf0343d5b5" providerId="LiveId" clId="{412B516B-712C-4203-92F3-A474B70D7CB4}" dt="2020-02-08T18:03:39.284" v="941" actId="20577"/>
        <pc:sldMkLst>
          <pc:docMk/>
          <pc:sldMk cId="3624825023" sldId="262"/>
        </pc:sldMkLst>
        <pc:spChg chg="mod">
          <ac:chgData name="Alexis PHELIPPON" userId="10a659cf0343d5b5" providerId="LiveId" clId="{412B516B-712C-4203-92F3-A474B70D7CB4}" dt="2020-02-07T10:32:58.687" v="631" actId="26606"/>
          <ac:spMkLst>
            <pc:docMk/>
            <pc:sldMk cId="3624825023" sldId="262"/>
            <ac:spMk id="2" creationId="{88842FB6-3553-41B0-B155-4653F847CB66}"/>
          </ac:spMkLst>
        </pc:spChg>
        <pc:spChg chg="del mod">
          <ac:chgData name="Alexis PHELIPPON" userId="10a659cf0343d5b5" providerId="LiveId" clId="{412B516B-712C-4203-92F3-A474B70D7CB4}" dt="2020-02-07T10:32:58.687" v="631" actId="26606"/>
          <ac:spMkLst>
            <pc:docMk/>
            <pc:sldMk cId="3624825023" sldId="262"/>
            <ac:spMk id="3" creationId="{8B1C463B-4DA3-411C-A606-04153E034C84}"/>
          </ac:spMkLst>
        </pc:spChg>
        <pc:spChg chg="add del">
          <ac:chgData name="Alexis PHELIPPON" userId="10a659cf0343d5b5" providerId="LiveId" clId="{412B516B-712C-4203-92F3-A474B70D7CB4}" dt="2020-02-07T10:40:57.641" v="632" actId="26606"/>
          <ac:spMkLst>
            <pc:docMk/>
            <pc:sldMk cId="3624825023" sldId="262"/>
            <ac:spMk id="10" creationId="{46C2E80F-49A6-4372-B103-219D417A55ED}"/>
          </ac:spMkLst>
        </pc:spChg>
        <pc:spChg chg="add">
          <ac:chgData name="Alexis PHELIPPON" userId="10a659cf0343d5b5" providerId="LiveId" clId="{412B516B-712C-4203-92F3-A474B70D7CB4}" dt="2020-02-07T10:40:57.641" v="632" actId="26606"/>
          <ac:spMkLst>
            <pc:docMk/>
            <pc:sldMk cId="3624825023" sldId="262"/>
            <ac:spMk id="15" creationId="{46C2E80F-49A6-4372-B103-219D417A55ED}"/>
          </ac:spMkLst>
        </pc:spChg>
        <pc:graphicFrameChg chg="add mod modGraphic">
          <ac:chgData name="Alexis PHELIPPON" userId="10a659cf0343d5b5" providerId="LiveId" clId="{412B516B-712C-4203-92F3-A474B70D7CB4}" dt="2020-02-08T18:03:39.284" v="941" actId="20577"/>
          <ac:graphicFrameMkLst>
            <pc:docMk/>
            <pc:sldMk cId="3624825023" sldId="262"/>
            <ac:graphicFrameMk id="5" creationId="{2C9B3118-A0C1-4A04-B4C0-9488BEAB23A6}"/>
          </ac:graphicFrameMkLst>
        </pc:graphicFrameChg>
      </pc:sldChg>
      <pc:sldChg chg="addSp delSp modSp add mod setBg setClrOvrMap">
        <pc:chgData name="Alexis PHELIPPON" userId="10a659cf0343d5b5" providerId="LiveId" clId="{412B516B-712C-4203-92F3-A474B70D7CB4}" dt="2020-02-08T17:55:29.272" v="846" actId="122"/>
        <pc:sldMkLst>
          <pc:docMk/>
          <pc:sldMk cId="1589546123" sldId="263"/>
        </pc:sldMkLst>
        <pc:spChg chg="mod">
          <ac:chgData name="Alexis PHELIPPON" userId="10a659cf0343d5b5" providerId="LiveId" clId="{412B516B-712C-4203-92F3-A474B70D7CB4}" dt="2020-02-08T17:55:29.272" v="846" actId="122"/>
          <ac:spMkLst>
            <pc:docMk/>
            <pc:sldMk cId="1589546123" sldId="263"/>
            <ac:spMk id="2" creationId="{BBC9EF7E-DC5B-4389-BF36-AA6A3D0943C2}"/>
          </ac:spMkLst>
        </pc:spChg>
        <pc:spChg chg="mod">
          <ac:chgData name="Alexis PHELIPPON" userId="10a659cf0343d5b5" providerId="LiveId" clId="{412B516B-712C-4203-92F3-A474B70D7CB4}" dt="2020-02-08T17:54:59.713" v="845" actId="20577"/>
          <ac:spMkLst>
            <pc:docMk/>
            <pc:sldMk cId="1589546123" sldId="263"/>
            <ac:spMk id="3" creationId="{30D24A21-DEAA-4231-9119-E12B98F29A78}"/>
          </ac:spMkLst>
        </pc:spChg>
        <pc:spChg chg="add del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8" creationId="{EA67B5B4-3A24-436E-B663-1B2EBFF8A0CD}"/>
          </ac:spMkLst>
        </pc:spChg>
        <pc:spChg chg="add del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10" creationId="{987FDF89-C993-41F4-A1B8-DBAFF16008A9}"/>
          </ac:spMkLst>
        </pc:spChg>
        <pc:spChg chg="add del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12" creationId="{D1D7179B-FF7C-482F-B3D9-2BE9ED1139F9}"/>
          </ac:spMkLst>
        </pc:spChg>
        <pc:spChg chg="add del">
          <ac:chgData name="Alexis PHELIPPON" userId="10a659cf0343d5b5" providerId="LiveId" clId="{412B516B-712C-4203-92F3-A474B70D7CB4}" dt="2020-02-08T17:53:39.598" v="733" actId="26606"/>
          <ac:spMkLst>
            <pc:docMk/>
            <pc:sldMk cId="1589546123" sldId="263"/>
            <ac:spMk id="17" creationId="{7264F718-7FAC-4056-9FA9-A603EC682FE7}"/>
          </ac:spMkLst>
        </pc:spChg>
        <pc:spChg chg="add del">
          <ac:chgData name="Alexis PHELIPPON" userId="10a659cf0343d5b5" providerId="LiveId" clId="{412B516B-712C-4203-92F3-A474B70D7CB4}" dt="2020-02-08T17:53:39.598" v="733" actId="26606"/>
          <ac:spMkLst>
            <pc:docMk/>
            <pc:sldMk cId="1589546123" sldId="263"/>
            <ac:spMk id="19" creationId="{F74639F7-E3C7-4165-A83E-6386A86BA1DA}"/>
          </ac:spMkLst>
        </pc:spChg>
        <pc:spChg chg="add del">
          <ac:chgData name="Alexis PHELIPPON" userId="10a659cf0343d5b5" providerId="LiveId" clId="{412B516B-712C-4203-92F3-A474B70D7CB4}" dt="2020-02-08T17:53:39.598" v="733" actId="26606"/>
          <ac:spMkLst>
            <pc:docMk/>
            <pc:sldMk cId="1589546123" sldId="263"/>
            <ac:spMk id="21" creationId="{8B3AF0F1-707A-463E-B5EE-33C63A40CFC9}"/>
          </ac:spMkLst>
        </pc:spChg>
        <pc:spChg chg="add del">
          <ac:chgData name="Alexis PHELIPPON" userId="10a659cf0343d5b5" providerId="LiveId" clId="{412B516B-712C-4203-92F3-A474B70D7CB4}" dt="2020-02-08T17:53:45.275" v="735" actId="26606"/>
          <ac:spMkLst>
            <pc:docMk/>
            <pc:sldMk cId="1589546123" sldId="263"/>
            <ac:spMk id="30" creationId="{5112AC23-F046-4DC5-9B92-07CA6CC7C580}"/>
          </ac:spMkLst>
        </pc:spChg>
        <pc:spChg chg="add del">
          <ac:chgData name="Alexis PHELIPPON" userId="10a659cf0343d5b5" providerId="LiveId" clId="{412B516B-712C-4203-92F3-A474B70D7CB4}" dt="2020-02-08T17:53:45.275" v="735" actId="26606"/>
          <ac:spMkLst>
            <pc:docMk/>
            <pc:sldMk cId="1589546123" sldId="263"/>
            <ac:spMk id="31" creationId="{EB2D1A1F-B200-4444-AE01-EFC97AF7B51F}"/>
          </ac:spMkLst>
        </pc:spChg>
        <pc:spChg chg="add del">
          <ac:chgData name="Alexis PHELIPPON" userId="10a659cf0343d5b5" providerId="LiveId" clId="{412B516B-712C-4203-92F3-A474B70D7CB4}" dt="2020-02-08T17:53:45.275" v="735" actId="26606"/>
          <ac:spMkLst>
            <pc:docMk/>
            <pc:sldMk cId="1589546123" sldId="263"/>
            <ac:spMk id="32" creationId="{175AAFE7-143D-45AC-B616-09521E0F5597}"/>
          </ac:spMkLst>
        </pc:spChg>
        <pc:spChg chg="add del">
          <ac:chgData name="Alexis PHELIPPON" userId="10a659cf0343d5b5" providerId="LiveId" clId="{412B516B-712C-4203-92F3-A474B70D7CB4}" dt="2020-02-08T17:53:45.275" v="735" actId="26606"/>
          <ac:spMkLst>
            <pc:docMk/>
            <pc:sldMk cId="1589546123" sldId="263"/>
            <ac:spMk id="38" creationId="{0BA5DB72-E109-4D37-B6DD-C328D539705B}"/>
          </ac:spMkLst>
        </pc:spChg>
        <pc:spChg chg="add del">
          <ac:chgData name="Alexis PHELIPPON" userId="10a659cf0343d5b5" providerId="LiveId" clId="{412B516B-712C-4203-92F3-A474B70D7CB4}" dt="2020-02-08T17:53:45.275" v="735" actId="26606"/>
          <ac:spMkLst>
            <pc:docMk/>
            <pc:sldMk cId="1589546123" sldId="263"/>
            <ac:spMk id="45" creationId="{C8D9C5DD-B8B3-46A0-8FBC-EE462F96C4E5}"/>
          </ac:spMkLst>
        </pc:spChg>
        <pc:spChg chg="add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47" creationId="{EA67B5B4-3A24-436E-B663-1B2EBFF8A0CD}"/>
          </ac:spMkLst>
        </pc:spChg>
        <pc:spChg chg="add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48" creationId="{987FDF89-C993-41F4-A1B8-DBAFF16008A9}"/>
          </ac:spMkLst>
        </pc:spChg>
        <pc:spChg chg="add">
          <ac:chgData name="Alexis PHELIPPON" userId="10a659cf0343d5b5" providerId="LiveId" clId="{412B516B-712C-4203-92F3-A474B70D7CB4}" dt="2020-02-08T17:53:45.291" v="736" actId="26606"/>
          <ac:spMkLst>
            <pc:docMk/>
            <pc:sldMk cId="1589546123" sldId="263"/>
            <ac:spMk id="49" creationId="{D1D7179B-FF7C-482F-B3D9-2BE9ED1139F9}"/>
          </ac:spMkLst>
        </pc:spChg>
        <pc:grpChg chg="add del">
          <ac:chgData name="Alexis PHELIPPON" userId="10a659cf0343d5b5" providerId="LiveId" clId="{412B516B-712C-4203-92F3-A474B70D7CB4}" dt="2020-02-08T17:53:45.275" v="735" actId="26606"/>
          <ac:grpSpMkLst>
            <pc:docMk/>
            <pc:sldMk cId="1589546123" sldId="263"/>
            <ac:grpSpMk id="23" creationId="{7C34EE77-74D1-42B4-801B-40B35A68C127}"/>
          </ac:grpSpMkLst>
        </pc:grpChg>
        <pc:grpChg chg="add del">
          <ac:chgData name="Alexis PHELIPPON" userId="10a659cf0343d5b5" providerId="LiveId" clId="{412B516B-712C-4203-92F3-A474B70D7CB4}" dt="2020-02-08T17:53:45.275" v="735" actId="26606"/>
          <ac:grpSpMkLst>
            <pc:docMk/>
            <pc:sldMk cId="1589546123" sldId="263"/>
            <ac:grpSpMk id="33" creationId="{70E4CB9D-2256-4786-8DDF-ADFBF3533745}"/>
          </ac:grpSpMkLst>
        </pc:grpChg>
        <pc:grpChg chg="add del">
          <ac:chgData name="Alexis PHELIPPON" userId="10a659cf0343d5b5" providerId="LiveId" clId="{412B516B-712C-4203-92F3-A474B70D7CB4}" dt="2020-02-08T17:53:45.275" v="735" actId="26606"/>
          <ac:grpSpMkLst>
            <pc:docMk/>
            <pc:sldMk cId="1589546123" sldId="263"/>
            <ac:grpSpMk id="39" creationId="{568E6F37-AE05-46BF-A77F-5505926E92C6}"/>
          </ac:grpSpMkLst>
        </pc:grpChg>
      </pc:sldChg>
    </pc:docChg>
  </pc:docChgLst>
  <pc:docChgLst>
    <pc:chgData name="Alexis PHELIPPON" userId="10a659cf0343d5b5" providerId="LiveId" clId="{C06D141E-A32E-47A3-953C-037F78B3363B}"/>
    <pc:docChg chg="undo custSel mod addSld modSld sldOrd">
      <pc:chgData name="Alexis PHELIPPON" userId="10a659cf0343d5b5" providerId="LiveId" clId="{C06D141E-A32E-47A3-953C-037F78B3363B}" dt="2020-02-13T07:10:50.585" v="486" actId="1076"/>
      <pc:docMkLst>
        <pc:docMk/>
      </pc:docMkLst>
      <pc:sldChg chg="addSp delSp modSp mod setBg">
        <pc:chgData name="Alexis PHELIPPON" userId="10a659cf0343d5b5" providerId="LiveId" clId="{C06D141E-A32E-47A3-953C-037F78B3363B}" dt="2020-02-13T06:52:41.371" v="163" actId="1076"/>
        <pc:sldMkLst>
          <pc:docMk/>
          <pc:sldMk cId="1916691901" sldId="258"/>
        </pc:sldMkLst>
        <pc:spChg chg="mod">
          <ac:chgData name="Alexis PHELIPPON" userId="10a659cf0343d5b5" providerId="LiveId" clId="{C06D141E-A32E-47A3-953C-037F78B3363B}" dt="2020-02-13T06:52:13.206" v="161" actId="26606"/>
          <ac:spMkLst>
            <pc:docMk/>
            <pc:sldMk cId="1916691901" sldId="258"/>
            <ac:spMk id="2" creationId="{6CFDD7C0-B46E-4C1A-BF92-97AC6D6F339E}"/>
          </ac:spMkLst>
        </pc:spChg>
        <pc:spChg chg="mod ord">
          <ac:chgData name="Alexis PHELIPPON" userId="10a659cf0343d5b5" providerId="LiveId" clId="{C06D141E-A32E-47A3-953C-037F78B3363B}" dt="2020-02-13T06:52:41.371" v="163" actId="1076"/>
          <ac:spMkLst>
            <pc:docMk/>
            <pc:sldMk cId="1916691901" sldId="258"/>
            <ac:spMk id="3" creationId="{7B91B7D3-596E-4C71-82FB-67507964DBEA}"/>
          </ac:spMkLst>
        </pc:spChg>
        <pc:spChg chg="del">
          <ac:chgData name="Alexis PHELIPPON" userId="10a659cf0343d5b5" providerId="LiveId" clId="{C06D141E-A32E-47A3-953C-037F78B3363B}" dt="2020-02-13T06:52:13.206" v="161" actId="26606"/>
          <ac:spMkLst>
            <pc:docMk/>
            <pc:sldMk cId="1916691901" sldId="258"/>
            <ac:spMk id="10" creationId="{5B32A67F-3598-4A13-8552-DA884FFCCE57}"/>
          </ac:spMkLst>
        </pc:spChg>
        <pc:spChg chg="del">
          <ac:chgData name="Alexis PHELIPPON" userId="10a659cf0343d5b5" providerId="LiveId" clId="{C06D141E-A32E-47A3-953C-037F78B3363B}" dt="2020-02-13T06:52:13.206" v="161" actId="26606"/>
          <ac:spMkLst>
            <pc:docMk/>
            <pc:sldMk cId="1916691901" sldId="258"/>
            <ac:spMk id="12" creationId="{BCC55ACC-A2F6-403C-A3A4-D59B3734D45F}"/>
          </ac:spMkLst>
        </pc:spChg>
        <pc:spChg chg="del">
          <ac:chgData name="Alexis PHELIPPON" userId="10a659cf0343d5b5" providerId="LiveId" clId="{C06D141E-A32E-47A3-953C-037F78B3363B}" dt="2020-02-13T06:52:13.206" v="161" actId="26606"/>
          <ac:spMkLst>
            <pc:docMk/>
            <pc:sldMk cId="1916691901" sldId="258"/>
            <ac:spMk id="14" creationId="{598EBA13-C937-430B-9523-439FE21096E6}"/>
          </ac:spMkLst>
        </pc:spChg>
        <pc:spChg chg="add">
          <ac:chgData name="Alexis PHELIPPON" userId="10a659cf0343d5b5" providerId="LiveId" clId="{C06D141E-A32E-47A3-953C-037F78B3363B}" dt="2020-02-13T06:52:13.206" v="161" actId="26606"/>
          <ac:spMkLst>
            <pc:docMk/>
            <pc:sldMk cId="1916691901" sldId="258"/>
            <ac:spMk id="19" creationId="{823AC064-BC96-4F32-8AE1-B2FD38754823}"/>
          </ac:spMkLst>
        </pc:spChg>
        <pc:picChg chg="add mod">
          <ac:chgData name="Alexis PHELIPPON" userId="10a659cf0343d5b5" providerId="LiveId" clId="{C06D141E-A32E-47A3-953C-037F78B3363B}" dt="2020-02-13T06:52:13.206" v="161" actId="26606"/>
          <ac:picMkLst>
            <pc:docMk/>
            <pc:sldMk cId="1916691901" sldId="258"/>
            <ac:picMk id="4" creationId="{E97A8F1A-606B-459E-987B-ABFF28844D1E}"/>
          </ac:picMkLst>
        </pc:picChg>
        <pc:picChg chg="mod">
          <ac:chgData name="Alexis PHELIPPON" userId="10a659cf0343d5b5" providerId="LiveId" clId="{C06D141E-A32E-47A3-953C-037F78B3363B}" dt="2020-02-13T06:52:13.206" v="161" actId="26606"/>
          <ac:picMkLst>
            <pc:docMk/>
            <pc:sldMk cId="1916691901" sldId="258"/>
            <ac:picMk id="11" creationId="{D7FD90CC-57C9-4FC7-B38B-A384C4A7656F}"/>
          </ac:picMkLst>
        </pc:picChg>
        <pc:cxnChg chg="add">
          <ac:chgData name="Alexis PHELIPPON" userId="10a659cf0343d5b5" providerId="LiveId" clId="{C06D141E-A32E-47A3-953C-037F78B3363B}" dt="2020-02-13T06:52:13.206" v="161" actId="26606"/>
          <ac:cxnSpMkLst>
            <pc:docMk/>
            <pc:sldMk cId="1916691901" sldId="258"/>
            <ac:cxnSpMk id="21" creationId="{7E7C77BC-7138-40B1-A15B-20F57A494629}"/>
          </ac:cxnSpMkLst>
        </pc:cxnChg>
        <pc:cxnChg chg="add">
          <ac:chgData name="Alexis PHELIPPON" userId="10a659cf0343d5b5" providerId="LiveId" clId="{C06D141E-A32E-47A3-953C-037F78B3363B}" dt="2020-02-13T06:52:13.206" v="161" actId="26606"/>
          <ac:cxnSpMkLst>
            <pc:docMk/>
            <pc:sldMk cId="1916691901" sldId="258"/>
            <ac:cxnSpMk id="23" creationId="{DB146403-F3D6-484B-B2ED-97F9565D0370}"/>
          </ac:cxnSpMkLst>
        </pc:cxnChg>
      </pc:sldChg>
      <pc:sldChg chg="addSp delSp modSp">
        <pc:chgData name="Alexis PHELIPPON" userId="10a659cf0343d5b5" providerId="LiveId" clId="{C06D141E-A32E-47A3-953C-037F78B3363B}" dt="2020-02-13T06:59:33.065" v="211" actId="26606"/>
        <pc:sldMkLst>
          <pc:docMk/>
          <pc:sldMk cId="2953165643" sldId="260"/>
        </pc:sldMkLst>
        <pc:spChg chg="mod">
          <ac:chgData name="Alexis PHELIPPON" userId="10a659cf0343d5b5" providerId="LiveId" clId="{C06D141E-A32E-47A3-953C-037F78B3363B}" dt="2020-02-13T06:59:33.065" v="211" actId="26606"/>
          <ac:spMkLst>
            <pc:docMk/>
            <pc:sldMk cId="2953165643" sldId="260"/>
            <ac:spMk id="2" creationId="{86C27520-AB4B-489A-90C1-8DEA9B640FB0}"/>
          </ac:spMkLst>
        </pc:spChg>
        <pc:spChg chg="del">
          <ac:chgData name="Alexis PHELIPPON" userId="10a659cf0343d5b5" providerId="LiveId" clId="{C06D141E-A32E-47A3-953C-037F78B3363B}" dt="2020-02-13T06:59:33.065" v="211" actId="26606"/>
          <ac:spMkLst>
            <pc:docMk/>
            <pc:sldMk cId="2953165643" sldId="260"/>
            <ac:spMk id="11" creationId="{823AC064-BC96-4F32-8AE1-B2FD38754823}"/>
          </ac:spMkLst>
        </pc:spChg>
        <pc:spChg chg="add">
          <ac:chgData name="Alexis PHELIPPON" userId="10a659cf0343d5b5" providerId="LiveId" clId="{C06D141E-A32E-47A3-953C-037F78B3363B}" dt="2020-02-13T06:59:33.065" v="211" actId="26606"/>
          <ac:spMkLst>
            <pc:docMk/>
            <pc:sldMk cId="2953165643" sldId="260"/>
            <ac:spMk id="20" creationId="{FDC05A7B-3060-4D55-AD98-5814F79D46C2}"/>
          </ac:spMkLst>
        </pc:spChg>
        <pc:spChg chg="add">
          <ac:chgData name="Alexis PHELIPPON" userId="10a659cf0343d5b5" providerId="LiveId" clId="{C06D141E-A32E-47A3-953C-037F78B3363B}" dt="2020-02-13T06:59:33.065" v="211" actId="26606"/>
          <ac:spMkLst>
            <pc:docMk/>
            <pc:sldMk cId="2953165643" sldId="260"/>
            <ac:spMk id="22" creationId="{A3473CF9-37EB-43E7-89EF-D2D1C53D1DAC}"/>
          </ac:spMkLst>
        </pc:spChg>
        <pc:spChg chg="add">
          <ac:chgData name="Alexis PHELIPPON" userId="10a659cf0343d5b5" providerId="LiveId" clId="{C06D141E-A32E-47A3-953C-037F78B3363B}" dt="2020-02-13T06:59:33.065" v="211" actId="26606"/>
          <ac:spMkLst>
            <pc:docMk/>
            <pc:sldMk cId="2953165643" sldId="260"/>
            <ac:spMk id="24" creationId="{586B4EF9-43BA-4655-A6FF-1D8E21574C95}"/>
          </ac:spMkLst>
        </pc:spChg>
        <pc:picChg chg="add mod">
          <ac:chgData name="Alexis PHELIPPON" userId="10a659cf0343d5b5" providerId="LiveId" clId="{C06D141E-A32E-47A3-953C-037F78B3363B}" dt="2020-02-13T06:59:33.065" v="211" actId="26606"/>
          <ac:picMkLst>
            <pc:docMk/>
            <pc:sldMk cId="2953165643" sldId="260"/>
            <ac:picMk id="4" creationId="{1BCC562F-344E-4768-8E0E-AF13687ECED4}"/>
          </ac:picMkLst>
        </pc:picChg>
        <pc:picChg chg="mod ord">
          <ac:chgData name="Alexis PHELIPPON" userId="10a659cf0343d5b5" providerId="LiveId" clId="{C06D141E-A32E-47A3-953C-037F78B3363B}" dt="2020-02-13T06:59:33.065" v="211" actId="26606"/>
          <ac:picMkLst>
            <pc:docMk/>
            <pc:sldMk cId="2953165643" sldId="260"/>
            <ac:picMk id="5" creationId="{67D4C53C-DD5C-43BC-837F-D21326BD5617}"/>
          </ac:picMkLst>
        </pc:picChg>
        <pc:picChg chg="mod">
          <ac:chgData name="Alexis PHELIPPON" userId="10a659cf0343d5b5" providerId="LiveId" clId="{C06D141E-A32E-47A3-953C-037F78B3363B}" dt="2020-02-13T06:59:33.065" v="211" actId="26606"/>
          <ac:picMkLst>
            <pc:docMk/>
            <pc:sldMk cId="2953165643" sldId="260"/>
            <ac:picMk id="7" creationId="{BE7AB0DB-E00D-41EC-A391-D572B13B363C}"/>
          </ac:picMkLst>
        </pc:picChg>
        <pc:cxnChg chg="del">
          <ac:chgData name="Alexis PHELIPPON" userId="10a659cf0343d5b5" providerId="LiveId" clId="{C06D141E-A32E-47A3-953C-037F78B3363B}" dt="2020-02-13T06:59:33.065" v="211" actId="26606"/>
          <ac:cxnSpMkLst>
            <pc:docMk/>
            <pc:sldMk cId="2953165643" sldId="260"/>
            <ac:cxnSpMk id="13" creationId="{7E7C77BC-7138-40B1-A15B-20F57A494629}"/>
          </ac:cxnSpMkLst>
        </pc:cxnChg>
        <pc:cxnChg chg="del">
          <ac:chgData name="Alexis PHELIPPON" userId="10a659cf0343d5b5" providerId="LiveId" clId="{C06D141E-A32E-47A3-953C-037F78B3363B}" dt="2020-02-13T06:59:33.065" v="211" actId="26606"/>
          <ac:cxnSpMkLst>
            <pc:docMk/>
            <pc:sldMk cId="2953165643" sldId="260"/>
            <ac:cxnSpMk id="15" creationId="{DB146403-F3D6-484B-B2ED-97F9565D0370}"/>
          </ac:cxnSpMkLst>
        </pc:cxnChg>
      </pc:sldChg>
      <pc:sldChg chg="addSp delSp modSp mod setBg">
        <pc:chgData name="Alexis PHELIPPON" userId="10a659cf0343d5b5" providerId="LiveId" clId="{C06D141E-A32E-47A3-953C-037F78B3363B}" dt="2020-02-13T06:56:55.997" v="207" actId="20577"/>
        <pc:sldMkLst>
          <pc:docMk/>
          <pc:sldMk cId="2351229625" sldId="261"/>
        </pc:sldMkLst>
        <pc:spChg chg="mod">
          <ac:chgData name="Alexis PHELIPPON" userId="10a659cf0343d5b5" providerId="LiveId" clId="{C06D141E-A32E-47A3-953C-037F78B3363B}" dt="2020-02-13T06:56:55.997" v="207" actId="20577"/>
          <ac:spMkLst>
            <pc:docMk/>
            <pc:sldMk cId="2351229625" sldId="261"/>
            <ac:spMk id="2" creationId="{D615FD43-FF00-4FED-80FC-F50F4E9E0781}"/>
          </ac:spMkLst>
        </pc:spChg>
        <pc:spChg chg="del">
          <ac:chgData name="Alexis PHELIPPON" userId="10a659cf0343d5b5" providerId="LiveId" clId="{C06D141E-A32E-47A3-953C-037F78B3363B}" dt="2020-02-13T06:45:39.254" v="0" actId="478"/>
          <ac:spMkLst>
            <pc:docMk/>
            <pc:sldMk cId="2351229625" sldId="261"/>
            <ac:spMk id="3" creationId="{7B619DEF-95BA-492B-9043-3E5CE32104D5}"/>
          </ac:spMkLst>
        </pc:spChg>
        <pc:spChg chg="add mod">
          <ac:chgData name="Alexis PHELIPPON" userId="10a659cf0343d5b5" providerId="LiveId" clId="{C06D141E-A32E-47A3-953C-037F78B3363B}" dt="2020-02-13T06:49:50.693" v="99" actId="26606"/>
          <ac:spMkLst>
            <pc:docMk/>
            <pc:sldMk cId="2351229625" sldId="261"/>
            <ac:spMk id="5" creationId="{B512AD71-4C3C-4C4D-A4E3-37529BE31B60}"/>
          </ac:spMkLst>
        </pc:spChg>
        <pc:spChg chg="add">
          <ac:chgData name="Alexis PHELIPPON" userId="10a659cf0343d5b5" providerId="LiveId" clId="{C06D141E-A32E-47A3-953C-037F78B3363B}" dt="2020-02-13T06:49:50.693" v="99" actId="26606"/>
          <ac:spMkLst>
            <pc:docMk/>
            <pc:sldMk cId="2351229625" sldId="261"/>
            <ac:spMk id="7" creationId="{C1A1C5D3-C053-4EE9-BE1A-419B6E27CCAE}"/>
          </ac:spMkLst>
        </pc:spChg>
        <pc:spChg chg="add">
          <ac:chgData name="Alexis PHELIPPON" userId="10a659cf0343d5b5" providerId="LiveId" clId="{C06D141E-A32E-47A3-953C-037F78B3363B}" dt="2020-02-13T06:49:50.693" v="99" actId="26606"/>
          <ac:spMkLst>
            <pc:docMk/>
            <pc:sldMk cId="2351229625" sldId="261"/>
            <ac:spMk id="8" creationId="{A3473CF9-37EB-43E7-89EF-D2D1C53D1DAC}"/>
          </ac:spMkLst>
        </pc:spChg>
        <pc:spChg chg="add">
          <ac:chgData name="Alexis PHELIPPON" userId="10a659cf0343d5b5" providerId="LiveId" clId="{C06D141E-A32E-47A3-953C-037F78B3363B}" dt="2020-02-13T06:49:50.693" v="99" actId="26606"/>
          <ac:spMkLst>
            <pc:docMk/>
            <pc:sldMk cId="2351229625" sldId="261"/>
            <ac:spMk id="9" creationId="{586B4EF9-43BA-4655-A6FF-1D8E21574C95}"/>
          </ac:spMkLst>
        </pc:spChg>
        <pc:spChg chg="add del">
          <ac:chgData name="Alexis PHELIPPON" userId="10a659cf0343d5b5" providerId="LiveId" clId="{C06D141E-A32E-47A3-953C-037F78B3363B}" dt="2020-02-13T06:49:34.439" v="96" actId="26606"/>
          <ac:spMkLst>
            <pc:docMk/>
            <pc:sldMk cId="2351229625" sldId="261"/>
            <ac:spMk id="10" creationId="{50A3C1AB-1153-42D2-8378-34B849C1C4B6}"/>
          </ac:spMkLst>
        </pc:spChg>
        <pc:spChg chg="add del">
          <ac:chgData name="Alexis PHELIPPON" userId="10a659cf0343d5b5" providerId="LiveId" clId="{C06D141E-A32E-47A3-953C-037F78B3363B}" dt="2020-02-13T06:49:34.439" v="96" actId="26606"/>
          <ac:spMkLst>
            <pc:docMk/>
            <pc:sldMk cId="2351229625" sldId="261"/>
            <ac:spMk id="12" creationId="{A3473CF9-37EB-43E7-89EF-D2D1C53D1DAC}"/>
          </ac:spMkLst>
        </pc:spChg>
        <pc:spChg chg="add del">
          <ac:chgData name="Alexis PHELIPPON" userId="10a659cf0343d5b5" providerId="LiveId" clId="{C06D141E-A32E-47A3-953C-037F78B3363B}" dt="2020-02-13T06:49:34.439" v="96" actId="26606"/>
          <ac:spMkLst>
            <pc:docMk/>
            <pc:sldMk cId="2351229625" sldId="261"/>
            <ac:spMk id="14" creationId="{586B4EF9-43BA-4655-A6FF-1D8E21574C95}"/>
          </ac:spMkLst>
        </pc:spChg>
        <pc:picChg chg="add mod ord">
          <ac:chgData name="Alexis PHELIPPON" userId="10a659cf0343d5b5" providerId="LiveId" clId="{C06D141E-A32E-47A3-953C-037F78B3363B}" dt="2020-02-13T06:49:50.693" v="99" actId="26606"/>
          <ac:picMkLst>
            <pc:docMk/>
            <pc:sldMk cId="2351229625" sldId="261"/>
            <ac:picMk id="4" creationId="{E077906D-DC6D-459C-A998-41039196AC04}"/>
          </ac:picMkLst>
        </pc:picChg>
      </pc:sldChg>
      <pc:sldChg chg="modSp">
        <pc:chgData name="Alexis PHELIPPON" userId="10a659cf0343d5b5" providerId="LiveId" clId="{C06D141E-A32E-47A3-953C-037F78B3363B}" dt="2020-02-13T06:50:14.525" v="100" actId="20577"/>
        <pc:sldMkLst>
          <pc:docMk/>
          <pc:sldMk cId="1589546123" sldId="263"/>
        </pc:sldMkLst>
        <pc:spChg chg="mod">
          <ac:chgData name="Alexis PHELIPPON" userId="10a659cf0343d5b5" providerId="LiveId" clId="{C06D141E-A32E-47A3-953C-037F78B3363B}" dt="2020-02-13T06:50:14.525" v="100" actId="20577"/>
          <ac:spMkLst>
            <pc:docMk/>
            <pc:sldMk cId="1589546123" sldId="263"/>
            <ac:spMk id="3" creationId="{30D24A21-DEAA-4231-9119-E12B98F29A78}"/>
          </ac:spMkLst>
        </pc:spChg>
      </pc:sldChg>
      <pc:sldChg chg="addSp delSp modSp add mod setBg">
        <pc:chgData name="Alexis PHELIPPON" userId="10a659cf0343d5b5" providerId="LiveId" clId="{C06D141E-A32E-47A3-953C-037F78B3363B}" dt="2020-02-13T06:49:02.198" v="92" actId="26606"/>
        <pc:sldMkLst>
          <pc:docMk/>
          <pc:sldMk cId="627470338" sldId="264"/>
        </pc:sldMkLst>
        <pc:spChg chg="mod ord">
          <ac:chgData name="Alexis PHELIPPON" userId="10a659cf0343d5b5" providerId="LiveId" clId="{C06D141E-A32E-47A3-953C-037F78B3363B}" dt="2020-02-13T06:49:02.198" v="92" actId="26606"/>
          <ac:spMkLst>
            <pc:docMk/>
            <pc:sldMk cId="627470338" sldId="264"/>
            <ac:spMk id="2" creationId="{5EA320D7-55F1-418D-9A5D-A4CDB0AB775D}"/>
          </ac:spMkLst>
        </pc:spChg>
        <pc:spChg chg="del">
          <ac:chgData name="Alexis PHELIPPON" userId="10a659cf0343d5b5" providerId="LiveId" clId="{C06D141E-A32E-47A3-953C-037F78B3363B}" dt="2020-02-13T06:48:23.374" v="68"/>
          <ac:spMkLst>
            <pc:docMk/>
            <pc:sldMk cId="627470338" sldId="264"/>
            <ac:spMk id="3" creationId="{2FA46ABE-013C-40F3-9D3C-DF680C706915}"/>
          </ac:spMkLst>
        </pc:spChg>
        <pc:spChg chg="add">
          <ac:chgData name="Alexis PHELIPPON" userId="10a659cf0343d5b5" providerId="LiveId" clId="{C06D141E-A32E-47A3-953C-037F78B3363B}" dt="2020-02-13T06:49:02.198" v="92" actId="26606"/>
          <ac:spMkLst>
            <pc:docMk/>
            <pc:sldMk cId="627470338" sldId="264"/>
            <ac:spMk id="9" creationId="{155D7866-985D-4D23-BF0E-72CA30F5C7E9}"/>
          </ac:spMkLst>
        </pc:spChg>
        <pc:spChg chg="add">
          <ac:chgData name="Alexis PHELIPPON" userId="10a659cf0343d5b5" providerId="LiveId" clId="{C06D141E-A32E-47A3-953C-037F78B3363B}" dt="2020-02-13T06:49:02.198" v="92" actId="26606"/>
          <ac:spMkLst>
            <pc:docMk/>
            <pc:sldMk cId="627470338" sldId="264"/>
            <ac:spMk id="11" creationId="{0ADDB668-2CA4-4D2B-9C34-3487CA330BA8}"/>
          </ac:spMkLst>
        </pc:spChg>
        <pc:spChg chg="add">
          <ac:chgData name="Alexis PHELIPPON" userId="10a659cf0343d5b5" providerId="LiveId" clId="{C06D141E-A32E-47A3-953C-037F78B3363B}" dt="2020-02-13T06:49:02.198" v="92" actId="26606"/>
          <ac:spMkLst>
            <pc:docMk/>
            <pc:sldMk cId="627470338" sldId="264"/>
            <ac:spMk id="13" creationId="{2568BC19-F052-4108-93E1-6A3D1DEC072F}"/>
          </ac:spMkLst>
        </pc:spChg>
        <pc:spChg chg="add">
          <ac:chgData name="Alexis PHELIPPON" userId="10a659cf0343d5b5" providerId="LiveId" clId="{C06D141E-A32E-47A3-953C-037F78B3363B}" dt="2020-02-13T06:49:02.198" v="92" actId="26606"/>
          <ac:spMkLst>
            <pc:docMk/>
            <pc:sldMk cId="627470338" sldId="264"/>
            <ac:spMk id="15" creationId="{D5FD337D-4D6B-4C8B-B6F5-121097E09881}"/>
          </ac:spMkLst>
        </pc:spChg>
        <pc:picChg chg="add mod">
          <ac:chgData name="Alexis PHELIPPON" userId="10a659cf0343d5b5" providerId="LiveId" clId="{C06D141E-A32E-47A3-953C-037F78B3363B}" dt="2020-02-13T06:49:02.198" v="92" actId="26606"/>
          <ac:picMkLst>
            <pc:docMk/>
            <pc:sldMk cId="627470338" sldId="264"/>
            <ac:picMk id="4" creationId="{E79FBC81-AFC6-4033-BE21-688D938C6236}"/>
          </ac:picMkLst>
        </pc:picChg>
      </pc:sldChg>
      <pc:sldChg chg="addSp delSp modSp add mod ord setBg">
        <pc:chgData name="Alexis PHELIPPON" userId="10a659cf0343d5b5" providerId="LiveId" clId="{C06D141E-A32E-47A3-953C-037F78B3363B}" dt="2020-02-13T07:08:00.379" v="426"/>
        <pc:sldMkLst>
          <pc:docMk/>
          <pc:sldMk cId="3580276011" sldId="265"/>
        </pc:sldMkLst>
        <pc:spChg chg="mod ord">
          <ac:chgData name="Alexis PHELIPPON" userId="10a659cf0343d5b5" providerId="LiveId" clId="{C06D141E-A32E-47A3-953C-037F78B3363B}" dt="2020-02-13T06:56:28.295" v="186" actId="26606"/>
          <ac:spMkLst>
            <pc:docMk/>
            <pc:sldMk cId="3580276011" sldId="265"/>
            <ac:spMk id="2" creationId="{E94A1F19-2D5E-45F0-9D78-2E199359DC41}"/>
          </ac:spMkLst>
        </pc:spChg>
        <pc:spChg chg="del">
          <ac:chgData name="Alexis PHELIPPON" userId="10a659cf0343d5b5" providerId="LiveId" clId="{C06D141E-A32E-47A3-953C-037F78B3363B}" dt="2020-02-13T06:56:19.915" v="185"/>
          <ac:spMkLst>
            <pc:docMk/>
            <pc:sldMk cId="3580276011" sldId="265"/>
            <ac:spMk id="3" creationId="{9F84E630-61A6-41E2-823E-B97F90BECE1B}"/>
          </ac:spMkLst>
        </pc:spChg>
        <pc:spChg chg="add">
          <ac:chgData name="Alexis PHELIPPON" userId="10a659cf0343d5b5" providerId="LiveId" clId="{C06D141E-A32E-47A3-953C-037F78B3363B}" dt="2020-02-13T06:56:28.295" v="186" actId="26606"/>
          <ac:spMkLst>
            <pc:docMk/>
            <pc:sldMk cId="3580276011" sldId="265"/>
            <ac:spMk id="9" creationId="{155D7866-985D-4D23-BF0E-72CA30F5C7E9}"/>
          </ac:spMkLst>
        </pc:spChg>
        <pc:spChg chg="add">
          <ac:chgData name="Alexis PHELIPPON" userId="10a659cf0343d5b5" providerId="LiveId" clId="{C06D141E-A32E-47A3-953C-037F78B3363B}" dt="2020-02-13T06:56:28.295" v="186" actId="26606"/>
          <ac:spMkLst>
            <pc:docMk/>
            <pc:sldMk cId="3580276011" sldId="265"/>
            <ac:spMk id="11" creationId="{0ADDB668-2CA4-4D2B-9C34-3487CA330BA8}"/>
          </ac:spMkLst>
        </pc:spChg>
        <pc:spChg chg="add">
          <ac:chgData name="Alexis PHELIPPON" userId="10a659cf0343d5b5" providerId="LiveId" clId="{C06D141E-A32E-47A3-953C-037F78B3363B}" dt="2020-02-13T06:56:28.295" v="186" actId="26606"/>
          <ac:spMkLst>
            <pc:docMk/>
            <pc:sldMk cId="3580276011" sldId="265"/>
            <ac:spMk id="13" creationId="{2568BC19-F052-4108-93E1-6A3D1DEC072F}"/>
          </ac:spMkLst>
        </pc:spChg>
        <pc:spChg chg="add">
          <ac:chgData name="Alexis PHELIPPON" userId="10a659cf0343d5b5" providerId="LiveId" clId="{C06D141E-A32E-47A3-953C-037F78B3363B}" dt="2020-02-13T06:56:28.295" v="186" actId="26606"/>
          <ac:spMkLst>
            <pc:docMk/>
            <pc:sldMk cId="3580276011" sldId="265"/>
            <ac:spMk id="15" creationId="{D5FD337D-4D6B-4C8B-B6F5-121097E09881}"/>
          </ac:spMkLst>
        </pc:spChg>
        <pc:picChg chg="add mod">
          <ac:chgData name="Alexis PHELIPPON" userId="10a659cf0343d5b5" providerId="LiveId" clId="{C06D141E-A32E-47A3-953C-037F78B3363B}" dt="2020-02-13T06:56:28.295" v="186" actId="26606"/>
          <ac:picMkLst>
            <pc:docMk/>
            <pc:sldMk cId="3580276011" sldId="265"/>
            <ac:picMk id="4" creationId="{55B38CD1-5869-4D7F-8018-6A00CD70C7CE}"/>
          </ac:picMkLst>
        </pc:picChg>
      </pc:sldChg>
      <pc:sldChg chg="addSp modSp add mod setBg">
        <pc:chgData name="Alexis PHELIPPON" userId="10a659cf0343d5b5" providerId="LiveId" clId="{C06D141E-A32E-47A3-953C-037F78B3363B}" dt="2020-02-13T07:08:07.293" v="427" actId="27614"/>
        <pc:sldMkLst>
          <pc:docMk/>
          <pc:sldMk cId="311270466" sldId="266"/>
        </pc:sldMkLst>
        <pc:spChg chg="mod">
          <ac:chgData name="Alexis PHELIPPON" userId="10a659cf0343d5b5" providerId="LiveId" clId="{C06D141E-A32E-47A3-953C-037F78B3363B}" dt="2020-02-13T07:07:49.973" v="424" actId="26606"/>
          <ac:spMkLst>
            <pc:docMk/>
            <pc:sldMk cId="311270466" sldId="266"/>
            <ac:spMk id="2" creationId="{07EDE9AA-6986-4D30-BE5A-7DAC82BC1CC8}"/>
          </ac:spMkLst>
        </pc:spChg>
        <pc:spChg chg="mod">
          <ac:chgData name="Alexis PHELIPPON" userId="10a659cf0343d5b5" providerId="LiveId" clId="{C06D141E-A32E-47A3-953C-037F78B3363B}" dt="2020-02-13T07:07:49.973" v="424" actId="26606"/>
          <ac:spMkLst>
            <pc:docMk/>
            <pc:sldMk cId="311270466" sldId="266"/>
            <ac:spMk id="3" creationId="{7DF2BE44-19FA-4F51-9962-B921993F5895}"/>
          </ac:spMkLst>
        </pc:spChg>
        <pc:spChg chg="add">
          <ac:chgData name="Alexis PHELIPPON" userId="10a659cf0343d5b5" providerId="LiveId" clId="{C06D141E-A32E-47A3-953C-037F78B3363B}" dt="2020-02-13T07:07:49.973" v="424" actId="26606"/>
          <ac:spMkLst>
            <pc:docMk/>
            <pc:sldMk cId="311270466" sldId="266"/>
            <ac:spMk id="9" creationId="{8380AD67-C5CA-4918-B4BB-C359BB03EEDD}"/>
          </ac:spMkLst>
        </pc:spChg>
        <pc:spChg chg="add">
          <ac:chgData name="Alexis PHELIPPON" userId="10a659cf0343d5b5" providerId="LiveId" clId="{C06D141E-A32E-47A3-953C-037F78B3363B}" dt="2020-02-13T07:07:49.973" v="424" actId="26606"/>
          <ac:spMkLst>
            <pc:docMk/>
            <pc:sldMk cId="311270466" sldId="266"/>
            <ac:spMk id="11" creationId="{EABAD4DA-87BA-4F70-9EF0-45C6BCF17823}"/>
          </ac:spMkLst>
        </pc:spChg>
        <pc:spChg chg="add">
          <ac:chgData name="Alexis PHELIPPON" userId="10a659cf0343d5b5" providerId="LiveId" clId="{C06D141E-A32E-47A3-953C-037F78B3363B}" dt="2020-02-13T07:07:49.973" v="424" actId="26606"/>
          <ac:spMkLst>
            <pc:docMk/>
            <pc:sldMk cId="311270466" sldId="266"/>
            <ac:spMk id="13" creationId="{915128D9-2797-47FA-B6FE-EC24E6B8437A}"/>
          </ac:spMkLst>
        </pc:spChg>
        <pc:picChg chg="add mod">
          <ac:chgData name="Alexis PHELIPPON" userId="10a659cf0343d5b5" providerId="LiveId" clId="{C06D141E-A32E-47A3-953C-037F78B3363B}" dt="2020-02-13T07:08:07.293" v="427" actId="27614"/>
          <ac:picMkLst>
            <pc:docMk/>
            <pc:sldMk cId="311270466" sldId="266"/>
            <ac:picMk id="5" creationId="{5C626E19-DBD6-424A-AD76-75F25E99D7D2}"/>
          </ac:picMkLst>
        </pc:picChg>
      </pc:sldChg>
      <pc:sldChg chg="addSp delSp modSp add mod setBg setClrOvrMap">
        <pc:chgData name="Alexis PHELIPPON" userId="10a659cf0343d5b5" providerId="LiveId" clId="{C06D141E-A32E-47A3-953C-037F78B3363B}" dt="2020-02-13T07:10:50.585" v="486" actId="1076"/>
        <pc:sldMkLst>
          <pc:docMk/>
          <pc:sldMk cId="2115081749" sldId="267"/>
        </pc:sldMkLst>
        <pc:spChg chg="mod">
          <ac:chgData name="Alexis PHELIPPON" userId="10a659cf0343d5b5" providerId="LiveId" clId="{C06D141E-A32E-47A3-953C-037F78B3363B}" dt="2020-02-13T07:10:34.982" v="483" actId="122"/>
          <ac:spMkLst>
            <pc:docMk/>
            <pc:sldMk cId="2115081749" sldId="267"/>
            <ac:spMk id="2" creationId="{EF2FAC93-169D-48B4-BD8E-6C9E8AE13CB9}"/>
          </ac:spMkLst>
        </pc:spChg>
        <pc:spChg chg="mod">
          <ac:chgData name="Alexis PHELIPPON" userId="10a659cf0343d5b5" providerId="LiveId" clId="{C06D141E-A32E-47A3-953C-037F78B3363B}" dt="2020-02-13T07:10:50.585" v="486" actId="1076"/>
          <ac:spMkLst>
            <pc:docMk/>
            <pc:sldMk cId="2115081749" sldId="267"/>
            <ac:spMk id="3" creationId="{21E8835C-4BEC-40AD-9628-2C007E024F67}"/>
          </ac:spMkLst>
        </pc:spChg>
        <pc:spChg chg="add del">
          <ac:chgData name="Alexis PHELIPPON" userId="10a659cf0343d5b5" providerId="LiveId" clId="{C06D141E-A32E-47A3-953C-037F78B3363B}" dt="2020-02-13T07:10:21.406" v="481" actId="26606"/>
          <ac:spMkLst>
            <pc:docMk/>
            <pc:sldMk cId="2115081749" sldId="267"/>
            <ac:spMk id="9" creationId="{79477870-C64A-4E35-8F2F-05B7114F3C74}"/>
          </ac:spMkLst>
        </pc:spChg>
        <pc:spChg chg="add del">
          <ac:chgData name="Alexis PHELIPPON" userId="10a659cf0343d5b5" providerId="LiveId" clId="{C06D141E-A32E-47A3-953C-037F78B3363B}" dt="2020-02-13T07:10:21.406" v="481" actId="26606"/>
          <ac:spMkLst>
            <pc:docMk/>
            <pc:sldMk cId="2115081749" sldId="267"/>
            <ac:spMk id="11" creationId="{8AEA628B-C8FF-4D0B-B111-F101F580B15D}"/>
          </ac:spMkLst>
        </pc:spChg>
        <pc:spChg chg="add del">
          <ac:chgData name="Alexis PHELIPPON" userId="10a659cf0343d5b5" providerId="LiveId" clId="{C06D141E-A32E-47A3-953C-037F78B3363B}" dt="2020-02-13T07:10:21.406" v="481" actId="26606"/>
          <ac:spMkLst>
            <pc:docMk/>
            <pc:sldMk cId="2115081749" sldId="267"/>
            <ac:spMk id="13" creationId="{42663BD0-064C-40FC-A331-F49FCA9536AA}"/>
          </ac:spMkLst>
        </pc:spChg>
        <pc:spChg chg="add">
          <ac:chgData name="Alexis PHELIPPON" userId="10a659cf0343d5b5" providerId="LiveId" clId="{C06D141E-A32E-47A3-953C-037F78B3363B}" dt="2020-02-13T07:10:21.406" v="481" actId="26606"/>
          <ac:spMkLst>
            <pc:docMk/>
            <pc:sldMk cId="2115081749" sldId="267"/>
            <ac:spMk id="18" creationId="{1DB7C82F-AB7E-4F0C-B829-FA1B9C415180}"/>
          </ac:spMkLst>
        </pc:spChg>
        <pc:picChg chg="add mod">
          <ac:chgData name="Alexis PHELIPPON" userId="10a659cf0343d5b5" providerId="LiveId" clId="{C06D141E-A32E-47A3-953C-037F78B3363B}" dt="2020-02-13T07:10:21.406" v="481" actId="26606"/>
          <ac:picMkLst>
            <pc:docMk/>
            <pc:sldMk cId="2115081749" sldId="267"/>
            <ac:picMk id="5" creationId="{07FC3549-0A68-45F5-B3E5-45DA3BFB9C22}"/>
          </ac:picMkLst>
        </pc:picChg>
      </pc:sldChg>
    </pc:docChg>
  </pc:docChgLst>
  <pc:docChgLst>
    <pc:chgData name="Alexis PHELIPPON" userId="10a659cf0343d5b5" providerId="LiveId" clId="{31640F23-B22C-41AA-ADC0-B1C37D5ED8BB}"/>
    <pc:docChg chg="modSld">
      <pc:chgData name="Alexis PHELIPPON" userId="10a659cf0343d5b5" providerId="LiveId" clId="{31640F23-B22C-41AA-ADC0-B1C37D5ED8BB}" dt="2020-03-04T08:41:55.025" v="1" actId="20577"/>
      <pc:docMkLst>
        <pc:docMk/>
      </pc:docMkLst>
      <pc:sldChg chg="modSp">
        <pc:chgData name="Alexis PHELIPPON" userId="10a659cf0343d5b5" providerId="LiveId" clId="{31640F23-B22C-41AA-ADC0-B1C37D5ED8BB}" dt="2020-03-04T08:41:55.025" v="1" actId="20577"/>
        <pc:sldMkLst>
          <pc:docMk/>
          <pc:sldMk cId="1589546123" sldId="263"/>
        </pc:sldMkLst>
        <pc:spChg chg="mod">
          <ac:chgData name="Alexis PHELIPPON" userId="10a659cf0343d5b5" providerId="LiveId" clId="{31640F23-B22C-41AA-ADC0-B1C37D5ED8BB}" dt="2020-03-04T08:41:55.025" v="1" actId="20577"/>
          <ac:spMkLst>
            <pc:docMk/>
            <pc:sldMk cId="1589546123" sldId="263"/>
            <ac:spMk id="3" creationId="{30D24A21-DEAA-4231-9119-E12B98F29A7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4779AA-0B34-4D7F-9C14-D684B7E18C3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09E6823-A6DB-4F66-B1E9-F9504C1EFC5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Site Fonctionnel</a:t>
          </a:r>
          <a:endParaRPr lang="en-US"/>
        </a:p>
      </dgm:t>
    </dgm:pt>
    <dgm:pt modelId="{2478B588-A625-43B9-82C4-CBF964591862}" type="parTrans" cxnId="{6C24CD48-2EEE-4929-A8B6-5B79411AE5BA}">
      <dgm:prSet/>
      <dgm:spPr/>
      <dgm:t>
        <a:bodyPr/>
        <a:lstStyle/>
        <a:p>
          <a:endParaRPr lang="en-US"/>
        </a:p>
      </dgm:t>
    </dgm:pt>
    <dgm:pt modelId="{38E346F8-E60A-4C06-869E-261D7A4A7540}" type="sibTrans" cxnId="{6C24CD48-2EEE-4929-A8B6-5B79411AE5BA}">
      <dgm:prSet/>
      <dgm:spPr/>
      <dgm:t>
        <a:bodyPr/>
        <a:lstStyle/>
        <a:p>
          <a:endParaRPr lang="en-US"/>
        </a:p>
      </dgm:t>
    </dgm:pt>
    <dgm:pt modelId="{E9545053-951C-4A49-9682-34A48460AEF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Massage Bien-Être</a:t>
          </a:r>
          <a:endParaRPr lang="en-US" dirty="0"/>
        </a:p>
      </dgm:t>
    </dgm:pt>
    <dgm:pt modelId="{AC63314A-DC34-4CE1-97B7-59C846AD0BDF}" type="parTrans" cxnId="{25511ED6-FD9B-4829-ADBE-9ADB85788D0A}">
      <dgm:prSet/>
      <dgm:spPr/>
      <dgm:t>
        <a:bodyPr/>
        <a:lstStyle/>
        <a:p>
          <a:endParaRPr lang="en-US"/>
        </a:p>
      </dgm:t>
    </dgm:pt>
    <dgm:pt modelId="{C9226F37-8B8C-4C2E-B6CE-61CADF7C0EF0}" type="sibTrans" cxnId="{25511ED6-FD9B-4829-ADBE-9ADB85788D0A}">
      <dgm:prSet/>
      <dgm:spPr/>
      <dgm:t>
        <a:bodyPr/>
        <a:lstStyle/>
        <a:p>
          <a:endParaRPr lang="en-US"/>
        </a:p>
      </dgm:t>
    </dgm:pt>
    <dgm:pt modelId="{E6A54252-C7DC-46B1-83ED-44B4792840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Projet</a:t>
          </a:r>
          <a:r>
            <a:rPr lang="en-US" baseline="0" dirty="0"/>
            <a:t> </a:t>
          </a:r>
          <a:r>
            <a:rPr lang="en-US" baseline="0" dirty="0" err="1"/>
            <a:t>Professionnel</a:t>
          </a:r>
          <a:endParaRPr lang="en-US" dirty="0"/>
        </a:p>
      </dgm:t>
    </dgm:pt>
    <dgm:pt modelId="{87E32F0D-4E8D-4215-8CD2-EF8E3F2D0380}" type="parTrans" cxnId="{C892BB53-8FB2-4064-B888-D25489170619}">
      <dgm:prSet/>
      <dgm:spPr/>
      <dgm:t>
        <a:bodyPr/>
        <a:lstStyle/>
        <a:p>
          <a:endParaRPr lang="en-US"/>
        </a:p>
      </dgm:t>
    </dgm:pt>
    <dgm:pt modelId="{BB99A838-6E9D-46CD-8301-B08E3DD46A6C}" type="sibTrans" cxnId="{C892BB53-8FB2-4064-B888-D25489170619}">
      <dgm:prSet/>
      <dgm:spPr/>
      <dgm:t>
        <a:bodyPr/>
        <a:lstStyle/>
        <a:p>
          <a:endParaRPr lang="en-US"/>
        </a:p>
      </dgm:t>
    </dgm:pt>
    <dgm:pt modelId="{FB47AB44-83F4-48DF-9350-02CBA7BB118C}" type="pres">
      <dgm:prSet presAssocID="{AC4779AA-0B34-4D7F-9C14-D684B7E18C32}" presName="root" presStyleCnt="0">
        <dgm:presLayoutVars>
          <dgm:dir/>
          <dgm:resizeHandles val="exact"/>
        </dgm:presLayoutVars>
      </dgm:prSet>
      <dgm:spPr/>
    </dgm:pt>
    <dgm:pt modelId="{9F954FFE-CBE3-4BFF-9478-D7CB89C0EBA4}" type="pres">
      <dgm:prSet presAssocID="{009E6823-A6DB-4F66-B1E9-F9504C1EFC5A}" presName="compNode" presStyleCnt="0"/>
      <dgm:spPr/>
    </dgm:pt>
    <dgm:pt modelId="{F48C0094-D90A-42DA-8F25-EF21278AB2CF}" type="pres">
      <dgm:prSet presAssocID="{009E6823-A6DB-4F66-B1E9-F9504C1EFC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28C483A2-722C-4644-95BE-CB1C8BAC62E7}" type="pres">
      <dgm:prSet presAssocID="{009E6823-A6DB-4F66-B1E9-F9504C1EFC5A}" presName="spaceRect" presStyleCnt="0"/>
      <dgm:spPr/>
    </dgm:pt>
    <dgm:pt modelId="{47FD1C82-F8D4-4AF0-B91E-DBA8718CA8EC}" type="pres">
      <dgm:prSet presAssocID="{009E6823-A6DB-4F66-B1E9-F9504C1EFC5A}" presName="textRect" presStyleLbl="revTx" presStyleIdx="0" presStyleCnt="3">
        <dgm:presLayoutVars>
          <dgm:chMax val="1"/>
          <dgm:chPref val="1"/>
        </dgm:presLayoutVars>
      </dgm:prSet>
      <dgm:spPr/>
    </dgm:pt>
    <dgm:pt modelId="{C33D9301-D270-40D6-B46D-76336EABED4F}" type="pres">
      <dgm:prSet presAssocID="{38E346F8-E60A-4C06-869E-261D7A4A7540}" presName="sibTrans" presStyleCnt="0"/>
      <dgm:spPr/>
    </dgm:pt>
    <dgm:pt modelId="{DC535537-B0CD-48C9-A9CD-80D252054D33}" type="pres">
      <dgm:prSet presAssocID="{E9545053-951C-4A49-9682-34A48460AEF8}" presName="compNode" presStyleCnt="0"/>
      <dgm:spPr/>
    </dgm:pt>
    <dgm:pt modelId="{525C4D80-2838-46C4-AD19-C3EEF9DCBB14}" type="pres">
      <dgm:prSet presAssocID="{E9545053-951C-4A49-9682-34A48460AE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eur"/>
        </a:ext>
      </dgm:extLst>
    </dgm:pt>
    <dgm:pt modelId="{08D0A6E1-502E-43DA-811F-E6B0C024DEE4}" type="pres">
      <dgm:prSet presAssocID="{E9545053-951C-4A49-9682-34A48460AEF8}" presName="spaceRect" presStyleCnt="0"/>
      <dgm:spPr/>
    </dgm:pt>
    <dgm:pt modelId="{C56D54A7-635F-4C98-8770-C91421659D85}" type="pres">
      <dgm:prSet presAssocID="{E9545053-951C-4A49-9682-34A48460AEF8}" presName="textRect" presStyleLbl="revTx" presStyleIdx="1" presStyleCnt="3">
        <dgm:presLayoutVars>
          <dgm:chMax val="1"/>
          <dgm:chPref val="1"/>
        </dgm:presLayoutVars>
      </dgm:prSet>
      <dgm:spPr/>
    </dgm:pt>
    <dgm:pt modelId="{0405803C-AB19-4587-92ED-F7368B5D6056}" type="pres">
      <dgm:prSet presAssocID="{C9226F37-8B8C-4C2E-B6CE-61CADF7C0EF0}" presName="sibTrans" presStyleCnt="0"/>
      <dgm:spPr/>
    </dgm:pt>
    <dgm:pt modelId="{0E79FD54-ACAF-4C75-9926-A5DE9CB573F0}" type="pres">
      <dgm:prSet presAssocID="{E6A54252-C7DC-46B1-83ED-44B479284065}" presName="compNode" presStyleCnt="0"/>
      <dgm:spPr/>
    </dgm:pt>
    <dgm:pt modelId="{1ACABB86-CEB1-401B-BEEB-6B22EDBDEAB2}" type="pres">
      <dgm:prSet presAssocID="{E6A54252-C7DC-46B1-83ED-44B4792840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union"/>
        </a:ext>
      </dgm:extLst>
    </dgm:pt>
    <dgm:pt modelId="{9231E777-BB03-4410-A7DF-76E0140151ED}" type="pres">
      <dgm:prSet presAssocID="{E6A54252-C7DC-46B1-83ED-44B479284065}" presName="spaceRect" presStyleCnt="0"/>
      <dgm:spPr/>
    </dgm:pt>
    <dgm:pt modelId="{DB8568A4-3512-4F20-9A58-BEB66CC4FF33}" type="pres">
      <dgm:prSet presAssocID="{E6A54252-C7DC-46B1-83ED-44B47928406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9E21810-08AA-43F1-9D32-B90B8445B557}" type="presOf" srcId="{E6A54252-C7DC-46B1-83ED-44B479284065}" destId="{DB8568A4-3512-4F20-9A58-BEB66CC4FF33}" srcOrd="0" destOrd="0" presId="urn:microsoft.com/office/officeart/2018/2/layout/IconLabelList"/>
    <dgm:cxn modelId="{BB16B565-4360-4899-B4B6-6B6C4A0CC149}" type="presOf" srcId="{AC4779AA-0B34-4D7F-9C14-D684B7E18C32}" destId="{FB47AB44-83F4-48DF-9350-02CBA7BB118C}" srcOrd="0" destOrd="0" presId="urn:microsoft.com/office/officeart/2018/2/layout/IconLabelList"/>
    <dgm:cxn modelId="{6C24CD48-2EEE-4929-A8B6-5B79411AE5BA}" srcId="{AC4779AA-0B34-4D7F-9C14-D684B7E18C32}" destId="{009E6823-A6DB-4F66-B1E9-F9504C1EFC5A}" srcOrd="0" destOrd="0" parTransId="{2478B588-A625-43B9-82C4-CBF964591862}" sibTransId="{38E346F8-E60A-4C06-869E-261D7A4A7540}"/>
    <dgm:cxn modelId="{C892BB53-8FB2-4064-B888-D25489170619}" srcId="{AC4779AA-0B34-4D7F-9C14-D684B7E18C32}" destId="{E6A54252-C7DC-46B1-83ED-44B479284065}" srcOrd="2" destOrd="0" parTransId="{87E32F0D-4E8D-4215-8CD2-EF8E3F2D0380}" sibTransId="{BB99A838-6E9D-46CD-8301-B08E3DD46A6C}"/>
    <dgm:cxn modelId="{F8576F98-B829-4DCB-980D-5F6320EB677D}" type="presOf" srcId="{009E6823-A6DB-4F66-B1E9-F9504C1EFC5A}" destId="{47FD1C82-F8D4-4AF0-B91E-DBA8718CA8EC}" srcOrd="0" destOrd="0" presId="urn:microsoft.com/office/officeart/2018/2/layout/IconLabelList"/>
    <dgm:cxn modelId="{FEBC59A6-D4FB-40BF-9F10-E1CF5EE4454C}" type="presOf" srcId="{E9545053-951C-4A49-9682-34A48460AEF8}" destId="{C56D54A7-635F-4C98-8770-C91421659D85}" srcOrd="0" destOrd="0" presId="urn:microsoft.com/office/officeart/2018/2/layout/IconLabelList"/>
    <dgm:cxn modelId="{25511ED6-FD9B-4829-ADBE-9ADB85788D0A}" srcId="{AC4779AA-0B34-4D7F-9C14-D684B7E18C32}" destId="{E9545053-951C-4A49-9682-34A48460AEF8}" srcOrd="1" destOrd="0" parTransId="{AC63314A-DC34-4CE1-97B7-59C846AD0BDF}" sibTransId="{C9226F37-8B8C-4C2E-B6CE-61CADF7C0EF0}"/>
    <dgm:cxn modelId="{78A2659B-D832-4AC9-860E-08661AC9FE38}" type="presParOf" srcId="{FB47AB44-83F4-48DF-9350-02CBA7BB118C}" destId="{9F954FFE-CBE3-4BFF-9478-D7CB89C0EBA4}" srcOrd="0" destOrd="0" presId="urn:microsoft.com/office/officeart/2018/2/layout/IconLabelList"/>
    <dgm:cxn modelId="{A602FB30-0C88-433A-A845-ACAFBA4ACAF5}" type="presParOf" srcId="{9F954FFE-CBE3-4BFF-9478-D7CB89C0EBA4}" destId="{F48C0094-D90A-42DA-8F25-EF21278AB2CF}" srcOrd="0" destOrd="0" presId="urn:microsoft.com/office/officeart/2018/2/layout/IconLabelList"/>
    <dgm:cxn modelId="{D32B8275-9E0E-423F-9378-83DD3F9DFEE7}" type="presParOf" srcId="{9F954FFE-CBE3-4BFF-9478-D7CB89C0EBA4}" destId="{28C483A2-722C-4644-95BE-CB1C8BAC62E7}" srcOrd="1" destOrd="0" presId="urn:microsoft.com/office/officeart/2018/2/layout/IconLabelList"/>
    <dgm:cxn modelId="{C38D5430-A0E5-45B3-92F7-E441359E1A08}" type="presParOf" srcId="{9F954FFE-CBE3-4BFF-9478-D7CB89C0EBA4}" destId="{47FD1C82-F8D4-4AF0-B91E-DBA8718CA8EC}" srcOrd="2" destOrd="0" presId="urn:microsoft.com/office/officeart/2018/2/layout/IconLabelList"/>
    <dgm:cxn modelId="{3405C5D0-4B33-4E49-B218-1A02FBFF6FD8}" type="presParOf" srcId="{FB47AB44-83F4-48DF-9350-02CBA7BB118C}" destId="{C33D9301-D270-40D6-B46D-76336EABED4F}" srcOrd="1" destOrd="0" presId="urn:microsoft.com/office/officeart/2018/2/layout/IconLabelList"/>
    <dgm:cxn modelId="{0E819719-C93D-45FF-AF2D-8C7902233CC6}" type="presParOf" srcId="{FB47AB44-83F4-48DF-9350-02CBA7BB118C}" destId="{DC535537-B0CD-48C9-A9CD-80D252054D33}" srcOrd="2" destOrd="0" presId="urn:microsoft.com/office/officeart/2018/2/layout/IconLabelList"/>
    <dgm:cxn modelId="{F4A7E1B6-82B1-4342-85E5-F07D071AD234}" type="presParOf" srcId="{DC535537-B0CD-48C9-A9CD-80D252054D33}" destId="{525C4D80-2838-46C4-AD19-C3EEF9DCBB14}" srcOrd="0" destOrd="0" presId="urn:microsoft.com/office/officeart/2018/2/layout/IconLabelList"/>
    <dgm:cxn modelId="{0B612ACD-5B07-4D0C-9434-A5EBDBA6798F}" type="presParOf" srcId="{DC535537-B0CD-48C9-A9CD-80D252054D33}" destId="{08D0A6E1-502E-43DA-811F-E6B0C024DEE4}" srcOrd="1" destOrd="0" presId="urn:microsoft.com/office/officeart/2018/2/layout/IconLabelList"/>
    <dgm:cxn modelId="{766CD435-8117-4BA6-94DB-D09C12A9F376}" type="presParOf" srcId="{DC535537-B0CD-48C9-A9CD-80D252054D33}" destId="{C56D54A7-635F-4C98-8770-C91421659D85}" srcOrd="2" destOrd="0" presId="urn:microsoft.com/office/officeart/2018/2/layout/IconLabelList"/>
    <dgm:cxn modelId="{EE18453B-EA19-4AFF-AE89-83E93E0D751B}" type="presParOf" srcId="{FB47AB44-83F4-48DF-9350-02CBA7BB118C}" destId="{0405803C-AB19-4587-92ED-F7368B5D6056}" srcOrd="3" destOrd="0" presId="urn:microsoft.com/office/officeart/2018/2/layout/IconLabelList"/>
    <dgm:cxn modelId="{F53C5262-5F24-43A5-BC9B-3B9F70B30999}" type="presParOf" srcId="{FB47AB44-83F4-48DF-9350-02CBA7BB118C}" destId="{0E79FD54-ACAF-4C75-9926-A5DE9CB573F0}" srcOrd="4" destOrd="0" presId="urn:microsoft.com/office/officeart/2018/2/layout/IconLabelList"/>
    <dgm:cxn modelId="{E217CDB4-83AD-4287-98D7-4725BB3C71CD}" type="presParOf" srcId="{0E79FD54-ACAF-4C75-9926-A5DE9CB573F0}" destId="{1ACABB86-CEB1-401B-BEEB-6B22EDBDEAB2}" srcOrd="0" destOrd="0" presId="urn:microsoft.com/office/officeart/2018/2/layout/IconLabelList"/>
    <dgm:cxn modelId="{BE7C167E-23A6-4777-9448-BB5D0156E0C6}" type="presParOf" srcId="{0E79FD54-ACAF-4C75-9926-A5DE9CB573F0}" destId="{9231E777-BB03-4410-A7DF-76E0140151ED}" srcOrd="1" destOrd="0" presId="urn:microsoft.com/office/officeart/2018/2/layout/IconLabelList"/>
    <dgm:cxn modelId="{12CBD541-7726-47FE-B03F-30F3E749C392}" type="presParOf" srcId="{0E79FD54-ACAF-4C75-9926-A5DE9CB573F0}" destId="{DB8568A4-3512-4F20-9A58-BEB66CC4FF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C0094-D90A-42DA-8F25-EF21278AB2CF}">
      <dsp:nvSpPr>
        <dsp:cNvPr id="0" name=""/>
        <dsp:cNvSpPr/>
      </dsp:nvSpPr>
      <dsp:spPr>
        <a:xfrm>
          <a:off x="940799" y="920340"/>
          <a:ext cx="1450199" cy="14501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D1C82-F8D4-4AF0-B91E-DBA8718CA8EC}">
      <dsp:nvSpPr>
        <dsp:cNvPr id="0" name=""/>
        <dsp:cNvSpPr/>
      </dsp:nvSpPr>
      <dsp:spPr>
        <a:xfrm>
          <a:off x="54566" y="2753641"/>
          <a:ext cx="32226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Site Fonctionnel</a:t>
          </a:r>
          <a:endParaRPr lang="en-US" sz="3100" kern="1200"/>
        </a:p>
      </dsp:txBody>
      <dsp:txXfrm>
        <a:off x="54566" y="2753641"/>
        <a:ext cx="3222666" cy="720000"/>
      </dsp:txXfrm>
    </dsp:sp>
    <dsp:sp modelId="{525C4D80-2838-46C4-AD19-C3EEF9DCBB14}">
      <dsp:nvSpPr>
        <dsp:cNvPr id="0" name=""/>
        <dsp:cNvSpPr/>
      </dsp:nvSpPr>
      <dsp:spPr>
        <a:xfrm>
          <a:off x="4727433" y="920340"/>
          <a:ext cx="1450199" cy="14501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D54A7-635F-4C98-8770-C91421659D85}">
      <dsp:nvSpPr>
        <dsp:cNvPr id="0" name=""/>
        <dsp:cNvSpPr/>
      </dsp:nvSpPr>
      <dsp:spPr>
        <a:xfrm>
          <a:off x="3841199" y="2753641"/>
          <a:ext cx="32226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Massage Bien-Être</a:t>
          </a:r>
          <a:endParaRPr lang="en-US" sz="3100" kern="1200" dirty="0"/>
        </a:p>
      </dsp:txBody>
      <dsp:txXfrm>
        <a:off x="3841199" y="2753641"/>
        <a:ext cx="3222666" cy="720000"/>
      </dsp:txXfrm>
    </dsp:sp>
    <dsp:sp modelId="{1ACABB86-CEB1-401B-BEEB-6B22EDBDEAB2}">
      <dsp:nvSpPr>
        <dsp:cNvPr id="0" name=""/>
        <dsp:cNvSpPr/>
      </dsp:nvSpPr>
      <dsp:spPr>
        <a:xfrm>
          <a:off x="8514066" y="920340"/>
          <a:ext cx="1450199" cy="14501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568A4-3512-4F20-9A58-BEB66CC4FF33}">
      <dsp:nvSpPr>
        <dsp:cNvPr id="0" name=""/>
        <dsp:cNvSpPr/>
      </dsp:nvSpPr>
      <dsp:spPr>
        <a:xfrm>
          <a:off x="7627832" y="2753641"/>
          <a:ext cx="32226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Projet</a:t>
          </a:r>
          <a:r>
            <a:rPr lang="en-US" sz="3100" kern="1200" baseline="0" dirty="0"/>
            <a:t> </a:t>
          </a:r>
          <a:r>
            <a:rPr lang="en-US" sz="3100" kern="1200" baseline="0" dirty="0" err="1"/>
            <a:t>Professionnel</a:t>
          </a:r>
          <a:endParaRPr lang="en-US" sz="3100" kern="1200" dirty="0"/>
        </a:p>
      </dsp:txBody>
      <dsp:txXfrm>
        <a:off x="7627832" y="2753641"/>
        <a:ext cx="322266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E1B0C-ADC0-4546-A8D9-00783003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6BF39C-A8D3-4E8D-89C0-06AFCE69F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0AE099-81A8-49E6-B314-AC5BAAC2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5BE3E-AAC0-46E0-906C-A30DE837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88552-5707-45AA-B54A-59F318CB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02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0E4B87-422A-42F3-B76A-12AD6AD7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FF2E63-4519-4EAE-950E-DDAE09E34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12FADE-6594-4CD2-A374-A1B4308F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670BDE-0EAE-4172-BD78-FF7EECE9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53FA8-69C7-4498-B5E9-B60BAF57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9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83D2D02-B9A6-4558-B679-A11418B77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A39EE3-B308-4C94-A6A0-0A713856C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87A5FE-1245-48EC-BEF9-C423DFD3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ABF168-B601-493C-916A-492EE8B1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9F8E4-7AA6-48D1-BE80-AA7AEF96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82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40D62-7FDF-4A9B-8D81-4EF3D2A9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2298F6-346E-47D5-BED7-DC468CE1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E1AB02-E17D-40F1-A84B-CB1F3F24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736394-B90C-40FB-B3AF-206669D7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23320A-4339-4D9F-89F8-29D15F14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9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161AE-B838-41AA-B2A0-8745E393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CD1CA2-1735-4ACC-BEE6-11CCDE6FC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B24107-B3A7-412B-9404-4F6BB1F4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83FDE9-B209-4017-BC5A-ABB9E2E8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35048E-6899-41BA-B6E1-07561EDC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48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1BD41-EA10-49FF-AA1B-28021ACB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72ED51-E3F8-4A78-9B82-8073DAB53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79328E-9469-4A20-B191-E2C595F39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A1150A-9E6E-4A9E-AA45-E5B24E4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CC20E9-0B48-4460-95C6-95FB5942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A8F552-4E79-4141-9562-EEA37E93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17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C2CE0-B991-4973-9079-1FE3944A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79898-57EE-4D3E-B79B-92609050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2A5A9A-4402-48C2-A142-DF2AB680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578D354-179A-45B7-916B-762818738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E49738-FC95-4421-AC98-E417661CA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7F6F49-06CD-44B3-BA1C-8EE30004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17447F-E9D8-43F7-9A5E-60D94745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2F7AE4-5B20-43E5-86A5-FE4E5365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48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BBBC81-6204-4B3A-B8A9-F939EE33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0DF50A-EDE0-4027-AF1E-DC8304F8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E3F05E-1100-41BB-98A1-8E6CAC16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474CAF-A621-4DF5-A7D3-279BC24C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0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50627C-3FC2-4057-B22E-66A19287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E47D01-12E8-406B-817F-9CFF5E12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690BB4-0C60-46D7-855C-B6332343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2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AE5C2A-5B93-48DA-A8AC-DFA6652D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EAC56E-2DFA-423A-86FB-906ECCD4B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0DECAE-F7E9-4B04-AEAE-8B9036B4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F221B8-F779-43C6-A418-98DF2189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48194D-293C-44E5-A5D6-CF0AAC29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98E0E8-DEEA-4004-BD2A-38B4A4B0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42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9BE60-CA75-4689-9F75-854C4B12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868294-6DDA-4A38-BC66-3E949C51E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34EF87-0FEB-4696-8E68-893246F7B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5D01F3-7717-417C-BC40-CAE95F39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9F1-D2FA-4833-BA63-241F8E32253B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3CB028-E420-430E-B96B-CB14E0ED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19FE4E-E424-4A70-ADE0-A43520A9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52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55ED32D-EAB9-4527-93DC-61114FC3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751B1B-C044-428A-B636-F8D4BB0B5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4E1F9B-7169-48D4-9E89-78233E654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F19F1-D2FA-4833-BA63-241F8E32253B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EA9639-C308-487E-9D61-BF2FE2659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6F8F41-9B8E-4B91-8167-BEB7EAB7A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377D3-8B29-4885-9868-A94831B89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38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9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ormation Laravel | Human Coders Formations">
            <a:extLst>
              <a:ext uri="{FF2B5EF4-FFF2-40B4-BE49-F238E27FC236}">
                <a16:creationId xmlns:a16="http://schemas.microsoft.com/office/drawing/2014/main" id="{805AC85A-FC0E-46D7-961B-3578D5251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52" r="9089" b="1159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04C76E-7B26-45D4-AC10-94B08A2E1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800"/>
              <a:t>In’s TEM paisible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0C9C0B-9FE6-4BBB-92A6-29245AB36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fr-FR" sz="2000"/>
              <a:t>Projet B2 Informatique</a:t>
            </a:r>
            <a:endParaRPr lang="fr-FR" sz="2000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174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A1F19-2D5E-45F0-9D78-2E199359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65" y="497385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 err="1"/>
              <a:t>Fonctionnalité</a:t>
            </a:r>
            <a:r>
              <a:rPr lang="en-US" sz="5000" dirty="0"/>
              <a:t> du site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14A2867-C1FF-4AAE-9CD8-003C3DAE8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081" y="1114425"/>
            <a:ext cx="5474041" cy="217593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6630AC0-869C-409E-931F-15084BB91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164" y="4371975"/>
            <a:ext cx="7035958" cy="226909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2C9D70A-DE21-47F6-82A5-D44CDC7C29F1}"/>
              </a:ext>
            </a:extLst>
          </p:cNvPr>
          <p:cNvSpPr txBox="1"/>
          <p:nvPr/>
        </p:nvSpPr>
        <p:spPr>
          <a:xfrm>
            <a:off x="5428038" y="3754935"/>
            <a:ext cx="2190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Page de Connexion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D3AD88-BA03-4072-93AA-EEF031F780DB}"/>
              </a:ext>
            </a:extLst>
          </p:cNvPr>
          <p:cNvSpPr txBox="1"/>
          <p:nvPr/>
        </p:nvSpPr>
        <p:spPr>
          <a:xfrm>
            <a:off x="6759982" y="497385"/>
            <a:ext cx="2190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Page d’Inscription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11100C3-62DF-49BE-932D-7876F4DFAA59}"/>
              </a:ext>
            </a:extLst>
          </p:cNvPr>
          <p:cNvSpPr txBox="1"/>
          <p:nvPr/>
        </p:nvSpPr>
        <p:spPr>
          <a:xfrm>
            <a:off x="634001" y="2746809"/>
            <a:ext cx="3171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Page de connexion / inscription</a:t>
            </a:r>
          </a:p>
        </p:txBody>
      </p:sp>
    </p:spTree>
    <p:extLst>
      <p:ext uri="{BB962C8B-B14F-4D97-AF65-F5344CB8AC3E}">
        <p14:creationId xmlns:p14="http://schemas.microsoft.com/office/powerpoint/2010/main" val="3580276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EFD7EB-8A78-4EB8-8B7B-6ECB05E2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2"/>
            <a:ext cx="3308130" cy="24871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Ajout de fonctionnalité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81FDC2-ABD4-416E-8DEE-40B9CFD945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" r="2" b="33525"/>
          <a:stretch/>
        </p:blipFill>
        <p:spPr bwMode="auto">
          <a:xfrm>
            <a:off x="5320995" y="595798"/>
            <a:ext cx="6274295" cy="301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CA0287F-8C16-48B8-B042-B4F5DAC2E3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49" r="-2" b="25855"/>
          <a:stretch/>
        </p:blipFill>
        <p:spPr>
          <a:xfrm>
            <a:off x="5320995" y="3747453"/>
            <a:ext cx="3059687" cy="241941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FD990EA-B8DD-4DE4-82D6-45F4A0C044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843" b="-1"/>
          <a:stretch/>
        </p:blipFill>
        <p:spPr>
          <a:xfrm>
            <a:off x="8535603" y="3747453"/>
            <a:ext cx="3059687" cy="241941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0A93772-F306-4F5A-8CE3-B71B646ED823}"/>
              </a:ext>
            </a:extLst>
          </p:cNvPr>
          <p:cNvSpPr txBox="1"/>
          <p:nvPr/>
        </p:nvSpPr>
        <p:spPr>
          <a:xfrm>
            <a:off x="804672" y="3747453"/>
            <a:ext cx="2952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Réservation en ligne, calendrier interactif</a:t>
            </a:r>
          </a:p>
        </p:txBody>
      </p:sp>
    </p:spTree>
    <p:extLst>
      <p:ext uri="{BB962C8B-B14F-4D97-AF65-F5344CB8AC3E}">
        <p14:creationId xmlns:p14="http://schemas.microsoft.com/office/powerpoint/2010/main" val="169015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Base de donnée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5C7E79EF-48E0-4307-9DAC-F891918BE4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9" b="-3"/>
          <a:stretch/>
        </p:blipFill>
        <p:spPr bwMode="auto">
          <a:xfrm>
            <a:off x="2420467" y="2398965"/>
            <a:ext cx="7347889" cy="431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314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Quelle énergie doit déployer le rayon de l'Étoile noire pour détruire une  planète ?">
            <a:extLst>
              <a:ext uri="{FF2B5EF4-FFF2-40B4-BE49-F238E27FC236}">
                <a16:creationId xmlns:a16="http://schemas.microsoft.com/office/drawing/2014/main" id="{4F0C9781-2AA6-4994-A06C-C0D912B2BC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7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D8C78ED-AAB1-4A42-AE30-AFFA058C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670353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EDE9AA-6986-4D30-BE5A-7DAC82BC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fr-FR" sz="5200"/>
              <a:t>Évolution des compétences</a:t>
            </a:r>
          </a:p>
        </p:txBody>
      </p:sp>
      <p:pic>
        <p:nvPicPr>
          <p:cNvPr id="5" name="Picture 4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5C626E19-DBD6-424A-AD76-75F25E99D7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8" r="47960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F2BE44-19FA-4F51-9962-B921993F5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151251"/>
            <a:ext cx="6272784" cy="3336036"/>
          </a:xfrm>
        </p:spPr>
        <p:txBody>
          <a:bodyPr>
            <a:normAutofit fontScale="77500" lnSpcReduction="20000"/>
          </a:bodyPr>
          <a:lstStyle/>
          <a:p>
            <a:r>
              <a:rPr lang="fr-FR" sz="1700"/>
              <a:t>Beaucoup d’auto-formation :</a:t>
            </a:r>
          </a:p>
          <a:p>
            <a:pPr lvl="1"/>
            <a:r>
              <a:rPr lang="fr-FR" sz="1700"/>
              <a:t>OpenClassRoom</a:t>
            </a:r>
          </a:p>
          <a:p>
            <a:pPr lvl="1"/>
            <a:r>
              <a:rPr lang="fr-FR" sz="1700"/>
              <a:t>MDN (Mozilla Developer Network)</a:t>
            </a:r>
          </a:p>
          <a:p>
            <a:pPr lvl="1"/>
            <a:r>
              <a:rPr lang="fr-FR" sz="1700"/>
              <a:t>W3School</a:t>
            </a:r>
          </a:p>
          <a:p>
            <a:pPr lvl="1"/>
            <a:r>
              <a:rPr lang="fr-FR" sz="1700"/>
              <a:t>Partage d’expérience</a:t>
            </a:r>
          </a:p>
          <a:p>
            <a:pPr lvl="1"/>
            <a:r>
              <a:rPr lang="fr-FR" sz="1700"/>
              <a:t>Youtube</a:t>
            </a:r>
          </a:p>
          <a:p>
            <a:pPr lvl="1"/>
            <a:endParaRPr lang="fr-FR" sz="1700"/>
          </a:p>
          <a:p>
            <a:r>
              <a:rPr lang="fr-FR" sz="1700"/>
              <a:t>Logiciel :</a:t>
            </a:r>
          </a:p>
          <a:p>
            <a:pPr lvl="1"/>
            <a:r>
              <a:rPr lang="fr-FR" sz="1700"/>
              <a:t>JavaScript</a:t>
            </a:r>
          </a:p>
          <a:p>
            <a:pPr lvl="1"/>
            <a:r>
              <a:rPr lang="fr-FR" sz="1700"/>
              <a:t>CSS</a:t>
            </a:r>
          </a:p>
          <a:p>
            <a:pPr lvl="1"/>
            <a:r>
              <a:rPr lang="fr-FR" sz="1700"/>
              <a:t>HTML</a:t>
            </a:r>
          </a:p>
          <a:p>
            <a:pPr lvl="1"/>
            <a:r>
              <a:rPr lang="fr-FR" sz="1700"/>
              <a:t>Laravel</a:t>
            </a:r>
          </a:p>
          <a:p>
            <a:pPr lvl="1"/>
            <a:r>
              <a:rPr lang="fr-FR" sz="1700"/>
              <a:t>GIT</a:t>
            </a:r>
          </a:p>
          <a:p>
            <a:pPr lvl="1"/>
            <a:r>
              <a:rPr lang="fr-FR" sz="1700"/>
              <a:t>Bootstrap</a:t>
            </a:r>
          </a:p>
          <a:p>
            <a:pPr lvl="1"/>
            <a:r>
              <a:rPr lang="fr-FR" sz="1700"/>
              <a:t>Shell</a:t>
            </a:r>
          </a:p>
          <a:p>
            <a:pPr lvl="1"/>
            <a:r>
              <a:rPr lang="fr-FR" sz="1700"/>
              <a:t>JSON</a:t>
            </a:r>
          </a:p>
          <a:p>
            <a:pPr marL="457200" lvl="1" indent="0">
              <a:buNone/>
            </a:pPr>
            <a:endParaRPr lang="fr-FR" sz="1700"/>
          </a:p>
          <a:p>
            <a:pPr marL="457200" lvl="1" indent="0">
              <a:buNone/>
            </a:pPr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31127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6CA570-F7E2-4FFB-A368-0393E626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D93CA6-52ED-410D-A895-F672D1358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346" y="2152651"/>
            <a:ext cx="6028944" cy="3581400"/>
          </a:xfrm>
        </p:spPr>
        <p:txBody>
          <a:bodyPr anchor="ctr">
            <a:normAutofit fontScale="77500" lnSpcReduction="20000"/>
          </a:bodyPr>
          <a:lstStyle/>
          <a:p>
            <a:r>
              <a:rPr lang="fr-FR" sz="2200" dirty="0">
                <a:solidFill>
                  <a:schemeClr val="bg1"/>
                </a:solidFill>
              </a:rPr>
              <a:t>Git --&gt; la gestion d’erreur (création x3)</a:t>
            </a:r>
          </a:p>
          <a:p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>
                <a:solidFill>
                  <a:schemeClr val="bg1"/>
                </a:solidFill>
              </a:rPr>
              <a:t>Jobs Étudiants</a:t>
            </a:r>
          </a:p>
          <a:p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>
                <a:solidFill>
                  <a:schemeClr val="bg1"/>
                </a:solidFill>
              </a:rPr>
              <a:t>Distanciel</a:t>
            </a:r>
          </a:p>
          <a:p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>
                <a:solidFill>
                  <a:schemeClr val="bg1"/>
                </a:solidFill>
              </a:rPr>
              <a:t>Matériel </a:t>
            </a:r>
            <a:r>
              <a:rPr lang="fr-FR" sz="2200" dirty="0">
                <a:solidFill>
                  <a:schemeClr val="bg1"/>
                </a:solidFill>
                <a:sym typeface="Wingdings" panose="05000000000000000000" pitchFamily="2" charset="2"/>
              </a:rPr>
              <a:t>--&gt; g</a:t>
            </a:r>
            <a:r>
              <a:rPr lang="fr-FR" sz="2200" dirty="0">
                <a:solidFill>
                  <a:schemeClr val="bg1"/>
                </a:solidFill>
              </a:rPr>
              <a:t>estions des problèmes machine (bug)</a:t>
            </a:r>
          </a:p>
          <a:p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>
                <a:solidFill>
                  <a:schemeClr val="bg1"/>
                </a:solidFill>
              </a:rPr>
              <a:t>Compétences --&gt; </a:t>
            </a:r>
            <a:r>
              <a:rPr lang="fr-FR" sz="2200" dirty="0" err="1">
                <a:solidFill>
                  <a:schemeClr val="bg1"/>
                </a:solidFill>
              </a:rPr>
              <a:t>framework</a:t>
            </a:r>
            <a:endParaRPr lang="fr-FR" sz="2200" dirty="0">
              <a:solidFill>
                <a:schemeClr val="bg1"/>
              </a:solidFill>
            </a:endParaRPr>
          </a:p>
          <a:p>
            <a:endParaRPr lang="fr-FR" sz="2200" dirty="0">
              <a:solidFill>
                <a:schemeClr val="bg1"/>
              </a:solidFill>
            </a:endParaRPr>
          </a:p>
          <a:p>
            <a:r>
              <a:rPr lang="fr-FR" sz="2200" dirty="0">
                <a:solidFill>
                  <a:schemeClr val="bg1"/>
                </a:solidFill>
              </a:rPr>
              <a:t>Overbooking </a:t>
            </a:r>
            <a:r>
              <a:rPr lang="fr-FR" sz="2200" dirty="0">
                <a:solidFill>
                  <a:schemeClr val="bg1"/>
                </a:solidFill>
                <a:sym typeface="Wingdings" panose="05000000000000000000" pitchFamily="2" charset="2"/>
              </a:rPr>
              <a:t>--&gt; travail / examen en parallèle</a:t>
            </a:r>
            <a:endParaRPr lang="fr-FR" sz="2200" dirty="0">
              <a:solidFill>
                <a:schemeClr val="bg1"/>
              </a:solidFill>
            </a:endParaRPr>
          </a:p>
          <a:p>
            <a:endParaRPr lang="fr-FR" sz="2200" dirty="0">
              <a:solidFill>
                <a:schemeClr val="bg1"/>
              </a:solidFill>
            </a:endParaRPr>
          </a:p>
          <a:p>
            <a:endParaRPr lang="fr-FR" sz="2200" dirty="0">
              <a:solidFill>
                <a:schemeClr val="bg1"/>
              </a:solidFill>
            </a:endParaRPr>
          </a:p>
          <a:p>
            <a:endParaRPr lang="fr-FR" sz="2200" dirty="0">
              <a:solidFill>
                <a:schemeClr val="bg1"/>
              </a:solidFill>
            </a:endParaRPr>
          </a:p>
          <a:p>
            <a:endParaRPr lang="fr-F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714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2FAC93-169D-48B4-BD8E-6C9E8AE1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2615" y="17668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E8835C-4BEC-40AD-9628-2C007E024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438" y="3867266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Avez-vous</a:t>
            </a:r>
            <a:r>
              <a:rPr lang="en-US" dirty="0"/>
              <a:t> des questions 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Une image contenant alimentation, blanc, lit, pièce&#10;&#10;Description générée automatiquement">
            <a:extLst>
              <a:ext uri="{FF2B5EF4-FFF2-40B4-BE49-F238E27FC236}">
                <a16:creationId xmlns:a16="http://schemas.microsoft.com/office/drawing/2014/main" id="{07FC3549-0A68-45F5-B3E5-45DA3BFB9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16" r="2" b="2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5081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20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C9EF7E-DC5B-4389-BF36-AA6A3D09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Membre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D24A21-DEAA-4231-9119-E12B98F29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VICTOR AFFILÉ </a:t>
            </a:r>
          </a:p>
          <a:p>
            <a:pPr lvl="1"/>
            <a:r>
              <a:rPr lang="fr-FR" sz="1600" dirty="0">
                <a:solidFill>
                  <a:srgbClr val="FFFFFF"/>
                </a:solidFill>
              </a:rPr>
              <a:t>20 ANS</a:t>
            </a:r>
          </a:p>
          <a:p>
            <a:pPr lvl="1"/>
            <a:r>
              <a:rPr lang="fr-FR" sz="1600" dirty="0">
                <a:solidFill>
                  <a:srgbClr val="FFFFFF"/>
                </a:solidFill>
              </a:rPr>
              <a:t>B2 INFORMATIQUE</a:t>
            </a:r>
          </a:p>
          <a:p>
            <a:endParaRPr lang="fr-FR" sz="2000" dirty="0">
              <a:solidFill>
                <a:srgbClr val="FFFFFF"/>
              </a:solidFill>
            </a:endParaRPr>
          </a:p>
          <a:p>
            <a:r>
              <a:rPr lang="fr-FR" sz="2000" dirty="0">
                <a:solidFill>
                  <a:srgbClr val="FFFFFF"/>
                </a:solidFill>
              </a:rPr>
              <a:t>ALEXIS PHELIPPON</a:t>
            </a:r>
          </a:p>
          <a:p>
            <a:pPr lvl="1"/>
            <a:r>
              <a:rPr lang="fr-FR" sz="1600" dirty="0">
                <a:solidFill>
                  <a:srgbClr val="FFFFFF"/>
                </a:solidFill>
              </a:rPr>
              <a:t>22 ANS</a:t>
            </a:r>
          </a:p>
          <a:p>
            <a:pPr lvl="1"/>
            <a:r>
              <a:rPr lang="fr-FR" sz="1600" dirty="0">
                <a:solidFill>
                  <a:srgbClr val="FFFFFF"/>
                </a:solidFill>
              </a:rPr>
              <a:t>B2 INFORMATIQUE</a:t>
            </a:r>
          </a:p>
        </p:txBody>
      </p:sp>
    </p:spTree>
    <p:extLst>
      <p:ext uri="{BB962C8B-B14F-4D97-AF65-F5344CB8AC3E}">
        <p14:creationId xmlns:p14="http://schemas.microsoft.com/office/powerpoint/2010/main" val="1589546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Rectangle 38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842FB6-3553-41B0-B155-4653F847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Sommaire</a:t>
            </a:r>
          </a:p>
        </p:txBody>
      </p:sp>
      <p:grpSp>
        <p:nvGrpSpPr>
          <p:cNvPr id="39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0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7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9837F584-AF1E-49D7-BD77-513F7656099F}"/>
              </a:ext>
            </a:extLst>
          </p:cNvPr>
          <p:cNvSpPr txBox="1"/>
          <p:nvPr/>
        </p:nvSpPr>
        <p:spPr>
          <a:xfrm>
            <a:off x="6477270" y="1130845"/>
            <a:ext cx="4974771" cy="459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Introduction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Gestion de </a:t>
            </a:r>
            <a:r>
              <a:rPr lang="en-US" sz="1500" dirty="0" err="1">
                <a:solidFill>
                  <a:schemeClr val="bg1"/>
                </a:solidFill>
              </a:rPr>
              <a:t>Projet</a:t>
            </a:r>
            <a:endParaRPr lang="en-US" sz="15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bg1"/>
                </a:solidFill>
              </a:rPr>
              <a:t>Logiciels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Utilisés</a:t>
            </a:r>
            <a:endParaRPr lang="en-US" sz="15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bg1"/>
                </a:solidFill>
              </a:rPr>
              <a:t>Organisation</a:t>
            </a:r>
            <a:r>
              <a:rPr lang="en-US" sz="1500" dirty="0">
                <a:solidFill>
                  <a:schemeClr val="bg1"/>
                </a:solidFill>
              </a:rPr>
              <a:t> du Code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bg1"/>
                </a:solidFill>
              </a:rPr>
              <a:t>Démonstration</a:t>
            </a:r>
            <a:endParaRPr lang="en-US" sz="15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bg1"/>
                </a:solidFill>
              </a:rPr>
              <a:t>Évolution</a:t>
            </a:r>
            <a:r>
              <a:rPr lang="en-US" sz="1500" dirty="0">
                <a:solidFill>
                  <a:schemeClr val="bg1"/>
                </a:solidFill>
              </a:rPr>
              <a:t> des Soft Skills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bg1"/>
                </a:solidFill>
              </a:rPr>
              <a:t>Problème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Rencontrées</a:t>
            </a:r>
            <a:endParaRPr lang="en-US" sz="15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FAQ</a:t>
            </a:r>
          </a:p>
        </p:txBody>
      </p:sp>
    </p:spTree>
    <p:extLst>
      <p:ext uri="{BB962C8B-B14F-4D97-AF65-F5344CB8AC3E}">
        <p14:creationId xmlns:p14="http://schemas.microsoft.com/office/powerpoint/2010/main" val="362482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FDD7C0-B46E-4C1A-BF92-97AC6D6F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Introduction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6">
            <a:extLst>
              <a:ext uri="{FF2B5EF4-FFF2-40B4-BE49-F238E27FC236}">
                <a16:creationId xmlns:a16="http://schemas.microsoft.com/office/drawing/2014/main" id="{D7FD90CC-57C9-4FC7-B38B-A384C4A76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824" y="2596836"/>
            <a:ext cx="3997637" cy="399763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7B91B7D3-596E-4C71-82FB-67507964DBEA}"/>
              </a:ext>
            </a:extLst>
          </p:cNvPr>
          <p:cNvSpPr txBox="1"/>
          <p:nvPr/>
        </p:nvSpPr>
        <p:spPr>
          <a:xfrm>
            <a:off x="1821323" y="2596836"/>
            <a:ext cx="3354793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cap="all" dirty="0"/>
              <a:t>Les attentes des fonctionnalités du projet :</a:t>
            </a:r>
          </a:p>
          <a:p>
            <a:pPr>
              <a:spcAft>
                <a:spcPts val="600"/>
              </a:spcAft>
            </a:pPr>
            <a:r>
              <a:rPr lang="fr-FR" dirty="0"/>
              <a:t>		</a:t>
            </a:r>
          </a:p>
          <a:p>
            <a:pPr>
              <a:spcAft>
                <a:spcPts val="600"/>
              </a:spcAft>
            </a:pPr>
            <a:endParaRPr lang="fr-FR" dirty="0"/>
          </a:p>
          <a:p>
            <a:pPr>
              <a:spcAft>
                <a:spcPts val="600"/>
              </a:spcAft>
            </a:pPr>
            <a:endParaRPr lang="fr-FR" dirty="0"/>
          </a:p>
          <a:p>
            <a:pPr>
              <a:spcAft>
                <a:spcPts val="600"/>
              </a:spcAft>
            </a:pPr>
            <a:endParaRPr lang="fr-FR" dirty="0"/>
          </a:p>
          <a:p>
            <a:pPr>
              <a:spcAft>
                <a:spcPts val="600"/>
              </a:spcAft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5BD56D9-7B10-4DB8-BBFE-DB544D09C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778" y="2847771"/>
            <a:ext cx="4610743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9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Une image contenant objet d’extérieur&#10;&#10;Description générée automatiquement">
            <a:extLst>
              <a:ext uri="{FF2B5EF4-FFF2-40B4-BE49-F238E27FC236}">
                <a16:creationId xmlns:a16="http://schemas.microsoft.com/office/drawing/2014/main" id="{B2A49FCC-2513-428B-9041-4824B3162D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562" r="2850" b="-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810D9A9-ACFE-4062-AE15-59B19D1D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45" y="640055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/>
              <a:t>Présentation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4CE3920-5CC2-45C3-AE15-99D982F3AF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893715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6179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FFF0275-505B-46E2-954C-0F9BBCC06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3805"/>
            <a:ext cx="7765937" cy="5696020"/>
          </a:xfrm>
          <a:custGeom>
            <a:avLst/>
            <a:gdLst>
              <a:gd name="connsiteX0" fmla="*/ 0 w 7765937"/>
              <a:gd name="connsiteY0" fmla="*/ 0 h 5696020"/>
              <a:gd name="connsiteX1" fmla="*/ 7765937 w 7765937"/>
              <a:gd name="connsiteY1" fmla="*/ 0 h 5696020"/>
              <a:gd name="connsiteX2" fmla="*/ 5002657 w 7765937"/>
              <a:gd name="connsiteY2" fmla="*/ 5696020 h 5696020"/>
              <a:gd name="connsiteX3" fmla="*/ 0 w 7765937"/>
              <a:gd name="connsiteY3" fmla="*/ 5696020 h 569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5937" h="5696020">
                <a:moveTo>
                  <a:pt x="0" y="0"/>
                </a:moveTo>
                <a:lnTo>
                  <a:pt x="7765937" y="0"/>
                </a:lnTo>
                <a:lnTo>
                  <a:pt x="5002657" y="5696020"/>
                </a:lnTo>
                <a:lnTo>
                  <a:pt x="0" y="569602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6A2764-8664-4343-9CE6-AEA285C9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5111496" cy="1097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Gestion de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862DDE-6C97-4E14-8371-28639F6B5973}"/>
              </a:ext>
            </a:extLst>
          </p:cNvPr>
          <p:cNvSpPr txBox="1"/>
          <p:nvPr/>
        </p:nvSpPr>
        <p:spPr>
          <a:xfrm>
            <a:off x="838200" y="2147201"/>
            <a:ext cx="4379976" cy="37963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Prise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compte</a:t>
            </a:r>
            <a:r>
              <a:rPr lang="en-US" sz="2000" dirty="0"/>
              <a:t> des </a:t>
            </a:r>
            <a:r>
              <a:rPr lang="en-US" sz="2000" dirty="0" err="1"/>
              <a:t>compétences</a:t>
            </a:r>
            <a:r>
              <a:rPr lang="en-US" sz="2000" dirty="0"/>
              <a:t> </a:t>
            </a:r>
            <a:r>
              <a:rPr lang="en-US" sz="2000" dirty="0" err="1"/>
              <a:t>individuelles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Décision</a:t>
            </a:r>
            <a:r>
              <a:rPr lang="en-US" sz="2000" dirty="0"/>
              <a:t> des </a:t>
            </a:r>
            <a:r>
              <a:rPr lang="en-US" sz="2000" dirty="0" err="1"/>
              <a:t>outils</a:t>
            </a:r>
            <a:r>
              <a:rPr lang="en-US" sz="2000" dirty="0"/>
              <a:t> </a:t>
            </a:r>
            <a:r>
              <a:rPr lang="en-US" sz="2000" dirty="0" err="1"/>
              <a:t>informatiques</a:t>
            </a:r>
            <a:r>
              <a:rPr lang="en-US" sz="2000" dirty="0"/>
              <a:t> à </a:t>
            </a:r>
            <a:r>
              <a:rPr lang="en-US" sz="2000" dirty="0" err="1"/>
              <a:t>utiliser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Attribution des </a:t>
            </a:r>
            <a:r>
              <a:rPr lang="en-US" sz="2000" dirty="0" err="1"/>
              <a:t>tâches</a:t>
            </a:r>
            <a:r>
              <a:rPr lang="en-US" sz="2000" dirty="0"/>
              <a:t> pour </a:t>
            </a:r>
            <a:r>
              <a:rPr lang="en-US" sz="2000" dirty="0" err="1"/>
              <a:t>chaque</a:t>
            </a:r>
            <a:r>
              <a:rPr lang="en-US" sz="2000" dirty="0"/>
              <a:t> </a:t>
            </a:r>
            <a:r>
              <a:rPr lang="en-US" sz="2000" dirty="0" err="1"/>
              <a:t>personne</a:t>
            </a:r>
            <a:r>
              <a:rPr lang="en-US" sz="2000" dirty="0"/>
              <a:t> du </a:t>
            </a:r>
            <a:r>
              <a:rPr lang="en-US" sz="2000" dirty="0" err="1"/>
              <a:t>groupe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UML / Checkpoint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Utilisation</a:t>
            </a:r>
            <a:r>
              <a:rPr lang="en-US" sz="2000" dirty="0"/>
              <a:t> d’un </a:t>
            </a:r>
            <a:r>
              <a:rPr lang="en-US" sz="2000" dirty="0" err="1"/>
              <a:t>logiciel</a:t>
            </a:r>
            <a:r>
              <a:rPr lang="en-US" sz="2000" dirty="0"/>
              <a:t> de </a:t>
            </a:r>
            <a:r>
              <a:rPr lang="en-US" sz="2000" dirty="0" err="1"/>
              <a:t>versionnage</a:t>
            </a:r>
            <a:r>
              <a:rPr lang="en-US" sz="2000" dirty="0"/>
              <a:t> et de stockage.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AA3D0D-38A7-4FF5-8F50-CE90ED0F5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4980" y="1710532"/>
            <a:ext cx="4097547" cy="409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72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DC05A7B-3060-4D55-AD98-5814F79D4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C27520-AB4B-489A-90C1-8DEA9B64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Logiciels Utilisés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7AB0DB-E00D-41EC-A391-D572B13B3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1" y="165937"/>
            <a:ext cx="960689" cy="960689"/>
          </a:xfrm>
          <a:prstGeom prst="rect">
            <a:avLst/>
          </a:prstGeom>
        </p:spPr>
      </p:pic>
      <p:pic>
        <p:nvPicPr>
          <p:cNvPr id="5" name="Espace réservé du contenu 4" descr="Une image contenant signe, horloge&#10;&#10;Description générée automatiquement">
            <a:extLst>
              <a:ext uri="{FF2B5EF4-FFF2-40B4-BE49-F238E27FC236}">
                <a16:creationId xmlns:a16="http://schemas.microsoft.com/office/drawing/2014/main" id="{67D4C53C-DD5C-43BC-837F-D21326BD5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129" y="276453"/>
            <a:ext cx="3102512" cy="1178954"/>
          </a:xfrm>
          <a:prstGeom prst="rect">
            <a:avLst/>
          </a:prstGeom>
        </p:spPr>
      </p:pic>
      <p:pic>
        <p:nvPicPr>
          <p:cNvPr id="1026" name="Picture 2" descr="Laravel — Wikipédia">
            <a:extLst>
              <a:ext uri="{FF2B5EF4-FFF2-40B4-BE49-F238E27FC236}">
                <a16:creationId xmlns:a16="http://schemas.microsoft.com/office/drawing/2014/main" id="{4688571C-E8E1-4D00-8199-FFACADB44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55" y="614582"/>
            <a:ext cx="3086489" cy="32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pMyAdmin — Wikipédia">
            <a:extLst>
              <a:ext uri="{FF2B5EF4-FFF2-40B4-BE49-F238E27FC236}">
                <a16:creationId xmlns:a16="http://schemas.microsoft.com/office/drawing/2014/main" id="{148B8E46-71BA-4752-B8A7-937C31D12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57" y="3165777"/>
            <a:ext cx="2106417" cy="124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éveloppement PHP, développement de logiciel sur mesure 100% Cloud">
            <a:extLst>
              <a:ext uri="{FF2B5EF4-FFF2-40B4-BE49-F238E27FC236}">
                <a16:creationId xmlns:a16="http://schemas.microsoft.com/office/drawing/2014/main" id="{2DE1DEB3-87E6-43C4-9AAE-460091B9D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421" y="1830151"/>
            <a:ext cx="1483220" cy="77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ootstrap 4 by Example | Wilder Minds Training">
            <a:extLst>
              <a:ext uri="{FF2B5EF4-FFF2-40B4-BE49-F238E27FC236}">
                <a16:creationId xmlns:a16="http://schemas.microsoft.com/office/drawing/2014/main" id="{7EA2933A-871E-4D33-B19F-F43C16454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3" y="336932"/>
            <a:ext cx="2459218" cy="138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Encore plus de raisons de passer à PowerShell ! - Cellenza Blog">
            <a:extLst>
              <a:ext uri="{FF2B5EF4-FFF2-40B4-BE49-F238E27FC236}">
                <a16:creationId xmlns:a16="http://schemas.microsoft.com/office/drawing/2014/main" id="{39CD8C6E-33F3-4E22-8314-4FF472BCD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793" y="2121205"/>
            <a:ext cx="985886" cy="98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Visual Studio Code | Framalibre">
            <a:extLst>
              <a:ext uri="{FF2B5EF4-FFF2-40B4-BE49-F238E27FC236}">
                <a16:creationId xmlns:a16="http://schemas.microsoft.com/office/drawing/2014/main" id="{FE2D5421-9DEC-4879-8D34-50EEF5758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832" y="3138905"/>
            <a:ext cx="1185377" cy="118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ampServer — Wikipédia">
            <a:extLst>
              <a:ext uri="{FF2B5EF4-FFF2-40B4-BE49-F238E27FC236}">
                <a16:creationId xmlns:a16="http://schemas.microsoft.com/office/drawing/2014/main" id="{8E79AD05-C6AE-4ABD-95B4-A9337B0C0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24" y="1516707"/>
            <a:ext cx="1007455" cy="100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16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15FD43-FF00-4FED-80FC-F50F4E9E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Organisation du code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7F458CD5-0D0B-4F8B-AC84-478C9399A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2" y="2277801"/>
            <a:ext cx="1247467" cy="445524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114638AC-69C6-4243-903B-A4387F4A7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77" y="2277801"/>
            <a:ext cx="1524632" cy="445524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512AD71-4C3C-4C4D-A4E3-37529BE31B60}"/>
              </a:ext>
            </a:extLst>
          </p:cNvPr>
          <p:cNvSpPr txBox="1"/>
          <p:nvPr/>
        </p:nvSpPr>
        <p:spPr>
          <a:xfrm>
            <a:off x="2615738" y="1263807"/>
            <a:ext cx="6960524" cy="598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122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A320D7-55F1-418D-9A5D-A4CDB0AB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Partie de Code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5F919A-55B6-49D6-AE16-8383C85B2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046" y="643466"/>
            <a:ext cx="51232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703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193</Words>
  <Application>Microsoft Office PowerPoint</Application>
  <PresentationFormat>Grand écran</PresentationFormat>
  <Paragraphs>89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Calibri</vt:lpstr>
      <vt:lpstr>Calibri Light</vt:lpstr>
      <vt:lpstr>Thème Office</vt:lpstr>
      <vt:lpstr>In’s TEM paisible</vt:lpstr>
      <vt:lpstr>Membre de l’Équipe</vt:lpstr>
      <vt:lpstr>Sommaire</vt:lpstr>
      <vt:lpstr>Introduction</vt:lpstr>
      <vt:lpstr>Présentation</vt:lpstr>
      <vt:lpstr>Gestion de projet</vt:lpstr>
      <vt:lpstr>Logiciels Utilisés</vt:lpstr>
      <vt:lpstr>Organisation du code</vt:lpstr>
      <vt:lpstr>Partie de Code</vt:lpstr>
      <vt:lpstr>Fonctionnalité du site</vt:lpstr>
      <vt:lpstr>Ajout de fonctionnalité</vt:lpstr>
      <vt:lpstr>Base de donnée</vt:lpstr>
      <vt:lpstr>DÉMONSTRATION</vt:lpstr>
      <vt:lpstr>Évolution des compétences</vt:lpstr>
      <vt:lpstr>Difficultés rencontrées</vt:lpstr>
      <vt:lpstr>FAQ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In’s TEM paisible</dc:title>
  <dc:creator>PHELIPPON Alexis</dc:creator>
  <cp:lastModifiedBy>PHELIPPON Alexis</cp:lastModifiedBy>
  <cp:revision>9</cp:revision>
  <dcterms:created xsi:type="dcterms:W3CDTF">2021-01-27T20:49:31Z</dcterms:created>
  <dcterms:modified xsi:type="dcterms:W3CDTF">2021-01-27T21:01:23Z</dcterms:modified>
</cp:coreProperties>
</file>