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64" r:id="rId9"/>
    <p:sldId id="265" r:id="rId10"/>
    <p:sldId id="270" r:id="rId11"/>
    <p:sldId id="268" r:id="rId12"/>
    <p:sldId id="269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PHELIPPON" userId="10a659cf0343d5b5" providerId="LiveId" clId="{06F9507B-A4DE-4F08-B750-69C237F81AE2}"/>
    <pc:docChg chg="undo redo custSel mod modSld">
      <pc:chgData name="Alexis PHELIPPON" userId="10a659cf0343d5b5" providerId="LiveId" clId="{06F9507B-A4DE-4F08-B750-69C237F81AE2}" dt="2020-01-23T10:00:22.324" v="35" actId="1076"/>
      <pc:docMkLst>
        <pc:docMk/>
      </pc:docMkLst>
      <pc:sldChg chg="addSp delSp modSp mod setBg setClrOvrMap">
        <pc:chgData name="Alexis PHELIPPON" userId="10a659cf0343d5b5" providerId="LiveId" clId="{06F9507B-A4DE-4F08-B750-69C237F81AE2}" dt="2020-01-23T10:00:22.324" v="35" actId="1076"/>
        <pc:sldMkLst>
          <pc:docMk/>
          <pc:sldMk cId="1746174330" sldId="256"/>
        </pc:sldMkLst>
        <pc:spChg chg="mod">
          <ac:chgData name="Alexis PHELIPPON" userId="10a659cf0343d5b5" providerId="LiveId" clId="{06F9507B-A4DE-4F08-B750-69C237F81AE2}" dt="2020-01-23T10:00:05.024" v="33" actId="14100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06F9507B-A4DE-4F08-B750-69C237F81AE2}" dt="2020-01-23T09:59:48.063" v="1" actId="26606"/>
          <ac:spMkLst>
            <pc:docMk/>
            <pc:sldMk cId="1746174330" sldId="256"/>
            <ac:spMk id="10" creationId="{AB45A142-4255-493C-8284-5D566C121B10}"/>
          </ac:spMkLst>
        </pc:spChg>
        <pc:spChg chg="ad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14" creationId="{1DB7C82F-AB7E-4F0C-B829-FA1B9C415180}"/>
          </ac:spMkLst>
        </pc:spChg>
        <pc:picChg chg="mod">
          <ac:chgData name="Alexis PHELIPPON" userId="10a659cf0343d5b5" providerId="LiveId" clId="{06F9507B-A4DE-4F08-B750-69C237F81AE2}" dt="2020-01-23T10:00:22.324" v="35" actId="1076"/>
          <ac:picMkLst>
            <pc:docMk/>
            <pc:sldMk cId="1746174330" sldId="256"/>
            <ac:picMk id="5" creationId="{4D25DE96-E15D-4B81-8C8C-BA30AE7D082E}"/>
          </ac:picMkLst>
        </pc:picChg>
        <pc:cxnChg chg="add del">
          <ac:chgData name="Alexis PHELIPPON" userId="10a659cf0343d5b5" providerId="LiveId" clId="{06F9507B-A4DE-4F08-B750-69C237F81AE2}" dt="2020-01-23T09:59:48.063" v="1" actId="26606"/>
          <ac:cxnSpMkLst>
            <pc:docMk/>
            <pc:sldMk cId="1746174330" sldId="256"/>
            <ac:cxnSpMk id="12" creationId="{38FB9660-F42F-4313-BBC4-47C007FE484C}"/>
          </ac:cxnSpMkLst>
        </pc:cxnChg>
      </pc:sldChg>
    </pc:docChg>
  </pc:docChgLst>
  <pc:docChgLst>
    <pc:chgData name="Alexis PHELIPPON" userId="10a659cf0343d5b5" providerId="LiveId" clId="{D1BB3611-3001-4993-A968-2AEF0F36413E}"/>
    <pc:docChg chg="custSel mod addSld modSld sldOrd">
      <pc:chgData name="Alexis PHELIPPON" userId="10a659cf0343d5b5" providerId="LiveId" clId="{D1BB3611-3001-4993-A968-2AEF0F36413E}" dt="2020-02-13T08:15:11.232" v="251" actId="20577"/>
      <pc:docMkLst>
        <pc:docMk/>
      </pc:docMkLst>
      <pc:sldChg chg="modSp">
        <pc:chgData name="Alexis PHELIPPON" userId="10a659cf0343d5b5" providerId="LiveId" clId="{D1BB3611-3001-4993-A968-2AEF0F36413E}" dt="2020-02-13T08:13:24.070" v="235" actId="1076"/>
        <pc:sldMkLst>
          <pc:docMk/>
          <pc:sldMk cId="1916691901" sldId="258"/>
        </pc:sldMkLst>
        <pc:spChg chg="mod">
          <ac:chgData name="Alexis PHELIPPON" userId="10a659cf0343d5b5" providerId="LiveId" clId="{D1BB3611-3001-4993-A968-2AEF0F36413E}" dt="2020-02-13T08:13:24.070" v="235" actId="1076"/>
          <ac:spMkLst>
            <pc:docMk/>
            <pc:sldMk cId="1916691901" sldId="258"/>
            <ac:spMk id="3" creationId="{7B91B7D3-596E-4C71-82FB-67507964DBEA}"/>
          </ac:spMkLst>
        </pc:spChg>
      </pc:sldChg>
      <pc:sldChg chg="modSp">
        <pc:chgData name="Alexis PHELIPPON" userId="10a659cf0343d5b5" providerId="LiveId" clId="{D1BB3611-3001-4993-A968-2AEF0F36413E}" dt="2020-02-13T08:13:58.998" v="246" actId="20577"/>
        <pc:sldMkLst>
          <pc:docMk/>
          <pc:sldMk cId="3872572075" sldId="259"/>
        </pc:sldMkLst>
        <pc:spChg chg="mod">
          <ac:chgData name="Alexis PHELIPPON" userId="10a659cf0343d5b5" providerId="LiveId" clId="{D1BB3611-3001-4993-A968-2AEF0F36413E}" dt="2020-02-13T08:13:58.998" v="246" actId="20577"/>
          <ac:spMkLst>
            <pc:docMk/>
            <pc:sldMk cId="3872572075" sldId="259"/>
            <ac:spMk id="4" creationId="{4A862DDE-6C97-4E14-8371-28639F6B5973}"/>
          </ac:spMkLst>
        </pc:spChg>
      </pc:sldChg>
      <pc:sldChg chg="modSp">
        <pc:chgData name="Alexis PHELIPPON" userId="10a659cf0343d5b5" providerId="LiveId" clId="{D1BB3611-3001-4993-A968-2AEF0F36413E}" dt="2020-02-13T08:02:46.382" v="34" actId="20577"/>
        <pc:sldMkLst>
          <pc:docMk/>
          <pc:sldMk cId="3580276011" sldId="265"/>
        </pc:sldMkLst>
        <pc:spChg chg="mod">
          <ac:chgData name="Alexis PHELIPPON" userId="10a659cf0343d5b5" providerId="LiveId" clId="{D1BB3611-3001-4993-A968-2AEF0F36413E}" dt="2020-02-13T08:02:46.382" v="34" actId="20577"/>
          <ac:spMkLst>
            <pc:docMk/>
            <pc:sldMk cId="3580276011" sldId="265"/>
            <ac:spMk id="2" creationId="{E94A1F19-2D5E-45F0-9D78-2E199359DC41}"/>
          </ac:spMkLst>
        </pc:spChg>
      </pc:sldChg>
      <pc:sldChg chg="modSp">
        <pc:chgData name="Alexis PHELIPPON" userId="10a659cf0343d5b5" providerId="LiveId" clId="{D1BB3611-3001-4993-A968-2AEF0F36413E}" dt="2020-02-13T08:15:11.232" v="251" actId="20577"/>
        <pc:sldMkLst>
          <pc:docMk/>
          <pc:sldMk cId="311270466" sldId="266"/>
        </pc:sldMkLst>
        <pc:spChg chg="mod">
          <ac:chgData name="Alexis PHELIPPON" userId="10a659cf0343d5b5" providerId="LiveId" clId="{D1BB3611-3001-4993-A968-2AEF0F36413E}" dt="2020-02-13T08:15:11.232" v="251" actId="20577"/>
          <ac:spMkLst>
            <pc:docMk/>
            <pc:sldMk cId="311270466" sldId="266"/>
            <ac:spMk id="3" creationId="{7DF2BE44-19FA-4F51-9962-B921993F5895}"/>
          </ac:spMkLst>
        </pc:spChg>
      </pc:sldChg>
      <pc:sldChg chg="addSp modSp mod ord setBg">
        <pc:chgData name="Alexis PHELIPPON" userId="10a659cf0343d5b5" providerId="LiveId" clId="{D1BB3611-3001-4993-A968-2AEF0F36413E}" dt="2020-02-13T08:04:27.759" v="67" actId="27614"/>
        <pc:sldMkLst>
          <pc:docMk/>
          <pc:sldMk cId="688957841" sldId="268"/>
        </pc:sldMkLst>
        <pc:spChg chg="mod">
          <ac:chgData name="Alexis PHELIPPON" userId="10a659cf0343d5b5" providerId="LiveId" clId="{D1BB3611-3001-4993-A968-2AEF0F36413E}" dt="2020-02-13T08:04:20.943" v="65" actId="26606"/>
          <ac:spMkLst>
            <pc:docMk/>
            <pc:sldMk cId="688957841" sldId="268"/>
            <ac:spMk id="2" creationId="{00000000-0000-0000-0000-000000000000}"/>
          </ac:spMkLst>
        </pc:spChg>
        <pc:spChg chg="add">
          <ac:chgData name="Alexis PHELIPPON" userId="10a659cf0343d5b5" providerId="LiveId" clId="{D1BB3611-3001-4993-A968-2AEF0F36413E}" dt="2020-02-13T08:04:20.943" v="65" actId="26606"/>
          <ac:spMkLst>
            <pc:docMk/>
            <pc:sldMk cId="688957841" sldId="268"/>
            <ac:spMk id="10" creationId="{D12DDE76-C203-4047-9998-63900085B5E8}"/>
          </ac:spMkLst>
        </pc:spChg>
        <pc:picChg chg="mod">
          <ac:chgData name="Alexis PHELIPPON" userId="10a659cf0343d5b5" providerId="LiveId" clId="{D1BB3611-3001-4993-A968-2AEF0F36413E}" dt="2020-02-13T08:04:27.234" v="66" actId="27614"/>
          <ac:picMkLst>
            <pc:docMk/>
            <pc:sldMk cId="688957841" sldId="268"/>
            <ac:picMk id="4" creationId="{00000000-0000-0000-0000-000000000000}"/>
          </ac:picMkLst>
        </pc:picChg>
        <pc:picChg chg="mod">
          <ac:chgData name="Alexis PHELIPPON" userId="10a659cf0343d5b5" providerId="LiveId" clId="{D1BB3611-3001-4993-A968-2AEF0F36413E}" dt="2020-02-13T08:04:27.759" v="67" actId="27614"/>
          <ac:picMkLst>
            <pc:docMk/>
            <pc:sldMk cId="688957841" sldId="268"/>
            <ac:picMk id="5" creationId="{00000000-0000-0000-0000-000000000000}"/>
          </ac:picMkLst>
        </pc:picChg>
      </pc:sldChg>
      <pc:sldChg chg="addSp modSp mod ord setBg">
        <pc:chgData name="Alexis PHELIPPON" userId="10a659cf0343d5b5" providerId="LiveId" clId="{D1BB3611-3001-4993-A968-2AEF0F36413E}" dt="2020-02-13T08:07:29.551" v="102" actId="26606"/>
        <pc:sldMkLst>
          <pc:docMk/>
          <pc:sldMk cId="3350314998" sldId="269"/>
        </pc:sldMkLst>
        <pc:spChg chg="mo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2" creationId="{00000000-0000-0000-0000-000000000000}"/>
          </ac:spMkLst>
        </pc:spChg>
        <pc:spChg chg="ad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11" creationId="{96646FC9-C66D-4EC7-8310-0DD4ACC49C6C}"/>
          </ac:spMkLst>
        </pc:spChg>
        <pc:spChg chg="ad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13" creationId="{A3473CF9-37EB-43E7-89EF-D2D1C53D1DAC}"/>
          </ac:spMkLst>
        </pc:spChg>
        <pc:spChg chg="ad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15" creationId="{586B4EF9-43BA-4655-A6FF-1D8E21574C95}"/>
          </ac:spMkLst>
        </pc:spChg>
        <pc:picChg chg="mod ord">
          <ac:chgData name="Alexis PHELIPPON" userId="10a659cf0343d5b5" providerId="LiveId" clId="{D1BB3611-3001-4993-A968-2AEF0F36413E}" dt="2020-02-13T08:07:29.551" v="102" actId="26606"/>
          <ac:picMkLst>
            <pc:docMk/>
            <pc:sldMk cId="3350314998" sldId="269"/>
            <ac:picMk id="5" creationId="{00000000-0000-0000-0000-000000000000}"/>
          </ac:picMkLst>
        </pc:picChg>
        <pc:picChg chg="mod">
          <ac:chgData name="Alexis PHELIPPON" userId="10a659cf0343d5b5" providerId="LiveId" clId="{D1BB3611-3001-4993-A968-2AEF0F36413E}" dt="2020-02-13T08:07:29.551" v="102" actId="26606"/>
          <ac:picMkLst>
            <pc:docMk/>
            <pc:sldMk cId="3350314998" sldId="269"/>
            <ac:picMk id="6" creationId="{00000000-0000-0000-0000-000000000000}"/>
          </ac:picMkLst>
        </pc:picChg>
      </pc:sldChg>
      <pc:sldChg chg="addSp delSp modSp add mod setBg">
        <pc:chgData name="Alexis PHELIPPON" userId="10a659cf0343d5b5" providerId="LiveId" clId="{D1BB3611-3001-4993-A968-2AEF0F36413E}" dt="2020-02-13T08:02:20.240" v="32" actId="962"/>
        <pc:sldMkLst>
          <pc:docMk/>
          <pc:sldMk cId="1690153996" sldId="270"/>
        </pc:sldMkLst>
        <pc:spChg chg="mo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2" creationId="{23EFD7EB-8A78-4EB8-8B7B-6ECB05E26E5A}"/>
          </ac:spMkLst>
        </pc:spChg>
        <pc:spChg chg="del">
          <ac:chgData name="Alexis PHELIPPON" userId="10a659cf0343d5b5" providerId="LiveId" clId="{D1BB3611-3001-4993-A968-2AEF0F36413E}" dt="2020-02-13T08:02:04.816" v="29"/>
          <ac:spMkLst>
            <pc:docMk/>
            <pc:sldMk cId="1690153996" sldId="270"/>
            <ac:spMk id="3" creationId="{E1E256A5-C8ED-48FD-9D96-66F697147431}"/>
          </ac:spMkLst>
        </pc:spChg>
        <pc:spChg chg="ad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9" creationId="{0E2F58BF-12E5-4B5A-AD25-4DAAA2742A7B}"/>
          </ac:spMkLst>
        </pc:spChg>
        <pc:spChg chg="ad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11" creationId="{AF2F604E-43BE-4DC3-B983-E071523364F8}"/>
          </ac:spMkLst>
        </pc:spChg>
        <pc:spChg chg="ad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13" creationId="{08C9B587-E65E-4B52-B37C-ABEBB6E87928}"/>
          </ac:spMkLst>
        </pc:spChg>
        <pc:picChg chg="add mod">
          <ac:chgData name="Alexis PHELIPPON" userId="10a659cf0343d5b5" providerId="LiveId" clId="{D1BB3611-3001-4993-A968-2AEF0F36413E}" dt="2020-02-13T08:02:20.240" v="32" actId="962"/>
          <ac:picMkLst>
            <pc:docMk/>
            <pc:sldMk cId="1690153996" sldId="270"/>
            <ac:picMk id="4" creationId="{C1FC8BB1-83F3-49F2-9362-B587826013F8}"/>
          </ac:picMkLst>
        </pc:picChg>
      </pc:sldChg>
      <pc:sldChg chg="addSp delSp modSp add mod setBg">
        <pc:chgData name="Alexis PHELIPPON" userId="10a659cf0343d5b5" providerId="LiveId" clId="{D1BB3611-3001-4993-A968-2AEF0F36413E}" dt="2020-02-13T08:09:05.820" v="128" actId="26606"/>
        <pc:sldMkLst>
          <pc:docMk/>
          <pc:sldMk cId="2670353700" sldId="271"/>
        </pc:sldMkLst>
        <pc:spChg chg="mod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2" creationId="{FD8C78ED-AAB1-4A42-AE30-AFFA058C1F36}"/>
          </ac:spMkLst>
        </pc:spChg>
        <pc:spChg chg="del">
          <ac:chgData name="Alexis PHELIPPON" userId="10a659cf0343d5b5" providerId="LiveId" clId="{D1BB3611-3001-4993-A968-2AEF0F36413E}" dt="2020-02-13T08:08:33.371" v="126" actId="26606"/>
          <ac:spMkLst>
            <pc:docMk/>
            <pc:sldMk cId="2670353700" sldId="271"/>
            <ac:spMk id="3" creationId="{90973AB9-1D60-46CD-8A51-075D176A12F8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8" creationId="{FFD48BC7-DC40-47DE-87EE-9F4B6ECB9ABB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10" creationId="{E502BBC7-2C76-46F3-BC24-5985BC13DB88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12" creationId="{C7F28D52-2A5F-4D23-81AE-7CB8B591C7AF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14" creationId="{3629484E-3792-4B3D-89AD-7C8A1ED0E0D4}"/>
          </ac:spMkLst>
        </pc:spChg>
        <pc:spChg chg="add del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19" creationId="{4522B21E-B2B9-4C72-9A71-C87EFD137480}"/>
          </ac:spMkLst>
        </pc:spChg>
        <pc:spChg chg="add del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21" creationId="{5EB7D2A2-F448-44D4-938C-DC84CBCB3B1E}"/>
          </ac:spMkLst>
        </pc:spChg>
        <pc:spChg chg="add del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23" creationId="{871AEA07-1E14-44B4-8E55-64EF049CD66F}"/>
          </ac:spMkLst>
        </pc:spChg>
        <pc:spChg chg="add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30" creationId="{9095C1F4-AE7F-44E4-8693-40D3D6831140}"/>
          </ac:spMkLst>
        </pc:spChg>
        <pc:spChg chg="add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36" creationId="{871AEA07-1E14-44B4-8E55-64EF049CD66F}"/>
          </ac:spMkLst>
        </pc:spChg>
        <pc:grpChg chg="add">
          <ac:chgData name="Alexis PHELIPPON" userId="10a659cf0343d5b5" providerId="LiveId" clId="{D1BB3611-3001-4993-A968-2AEF0F36413E}" dt="2020-02-13T08:09:05.820" v="128" actId="26606"/>
          <ac:grpSpMkLst>
            <pc:docMk/>
            <pc:sldMk cId="2670353700" sldId="271"/>
            <ac:grpSpMk id="32" creationId="{8734DDD3-F723-4DD3-8ABE-EC0B2AC87D74}"/>
          </ac:grpSpMkLst>
        </pc:grpChg>
        <pc:cxnChg chg="add del">
          <ac:chgData name="Alexis PHELIPPON" userId="10a659cf0343d5b5" providerId="LiveId" clId="{D1BB3611-3001-4993-A968-2AEF0F36413E}" dt="2020-02-13T08:09:05.820" v="128" actId="26606"/>
          <ac:cxnSpMkLst>
            <pc:docMk/>
            <pc:sldMk cId="2670353700" sldId="271"/>
            <ac:cxnSpMk id="25" creationId="{F7C8EA93-3210-4C62-99E9-153C275E3A87}"/>
          </ac:cxnSpMkLst>
        </pc:cxnChg>
      </pc:sldChg>
    </pc:docChg>
  </pc:docChgLst>
  <pc:docChgLst>
    <pc:chgData name="Alexis PHELIPPON" userId="10a659cf0343d5b5" providerId="LiveId" clId="{412B516B-712C-4203-92F3-A474B70D7CB4}"/>
    <pc:docChg chg="undo redo custSel mod addSld delSld modSld sldOrd">
      <pc:chgData name="Alexis PHELIPPON" userId="10a659cf0343d5b5" providerId="LiveId" clId="{412B516B-712C-4203-92F3-A474B70D7CB4}" dt="2020-02-12T20:20:54.475" v="1077" actId="20577"/>
      <pc:docMkLst>
        <pc:docMk/>
      </pc:docMkLst>
      <pc:sldChg chg="addSp delSp modSp">
        <pc:chgData name="Alexis PHELIPPON" userId="10a659cf0343d5b5" providerId="LiveId" clId="{412B516B-712C-4203-92F3-A474B70D7CB4}" dt="2020-02-12T20:19:31.153" v="1037" actId="20577"/>
        <pc:sldMkLst>
          <pc:docMk/>
          <pc:sldMk cId="1746174330" sldId="256"/>
        </pc:sldMkLst>
        <pc:spChg chg="mod">
          <ac:chgData name="Alexis PHELIPPON" userId="10a659cf0343d5b5" providerId="LiveId" clId="{412B516B-712C-4203-92F3-A474B70D7CB4}" dt="2020-02-12T20:19:31.153" v="1037" actId="20577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14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0.362" v="1018" actId="26606"/>
          <ac:spMkLst>
            <pc:docMk/>
            <pc:sldMk cId="1746174330" sldId="256"/>
            <ac:spMk id="19" creationId="{E49CC64F-7275-4E33-961B-0C5CDC439875}"/>
          </ac:spMkLst>
        </pc:spChg>
        <pc:spChg chg="add del">
          <ac:chgData name="Alexis PHELIPPON" userId="10a659cf0343d5b5" providerId="LiveId" clId="{412B516B-712C-4203-92F3-A474B70D7CB4}" dt="2020-02-12T20:19:22.034" v="1020" actId="26606"/>
          <ac:spMkLst>
            <pc:docMk/>
            <pc:sldMk cId="1746174330" sldId="256"/>
            <ac:spMk id="21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23" creationId="{E49CC64F-7275-4E33-961B-0C5CDC439875}"/>
          </ac:spMkLst>
        </pc:spChg>
        <pc:spChg chg="add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25" creationId="{1DB7C82F-AB7E-4F0C-B829-FA1B9C415180}"/>
          </ac:spMkLst>
        </pc:spChg>
        <pc:picChg chg="del">
          <ac:chgData name="Alexis PHELIPPON" userId="10a659cf0343d5b5" providerId="LiveId" clId="{412B516B-712C-4203-92F3-A474B70D7CB4}" dt="2020-02-12T20:18:45.794" v="1012" actId="478"/>
          <ac:picMkLst>
            <pc:docMk/>
            <pc:sldMk cId="1746174330" sldId="256"/>
            <ac:picMk id="5" creationId="{4D25DE96-E15D-4B81-8C8C-BA30AE7D082E}"/>
          </ac:picMkLst>
        </pc:picChg>
        <pc:picChg chg="add mod">
          <ac:chgData name="Alexis PHELIPPON" userId="10a659cf0343d5b5" providerId="LiveId" clId="{412B516B-712C-4203-92F3-A474B70D7CB4}" dt="2020-02-12T20:19:23.335" v="1023" actId="26606"/>
          <ac:picMkLst>
            <pc:docMk/>
            <pc:sldMk cId="1746174330" sldId="256"/>
            <ac:picMk id="6" creationId="{AA2A093B-6676-48A3-AFF0-435CE9DECBFF}"/>
          </ac:picMkLst>
        </pc:picChg>
      </pc:sldChg>
      <pc:sldChg chg="addSp delSp modSp del mod setBg">
        <pc:chgData name="Alexis PHELIPPON" userId="10a659cf0343d5b5" providerId="LiveId" clId="{412B516B-712C-4203-92F3-A474B70D7CB4}" dt="2020-02-08T17:59:38.812" v="874" actId="47"/>
        <pc:sldMkLst>
          <pc:docMk/>
          <pc:sldMk cId="689601280" sldId="257"/>
        </pc:sldMkLst>
        <pc:spChg chg="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" creationId="{50D937C6-7B43-4570-B50D-F53461244F1E}"/>
          </ac:spMkLst>
        </pc:spChg>
        <pc:spChg chg="del 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3" creationId="{3B8FB92B-1E02-4ACE-A9D8-8504F94DFD64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8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12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4" creationId="{19D0EF7D-8D7F-4A18-A68B-92E2D448730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5" creationId="{C4E4288A-DFC8-40A2-90E5-70E851A933A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9" creationId="{9AD93FD3-7DF2-4DC8-BD55-8B2EB5F63F2A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20" creationId="{956571CF-1434-4180-A385-D4AC63B6269D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2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4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1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6" creationId="{46C2E80F-49A6-4372-B103-219D417A55ED}"/>
          </ac:spMkLst>
        </pc:spChg>
        <pc:grpChg chg="add del">
          <ac:chgData name="Alexis PHELIPPON" userId="10a659cf0343d5b5" providerId="LiveId" clId="{412B516B-712C-4203-92F3-A474B70D7CB4}" dt="2020-02-07T10:04:50.088" v="15" actId="26606"/>
          <ac:grpSpMkLst>
            <pc:docMk/>
            <pc:sldMk cId="689601280" sldId="257"/>
            <ac:grpSpMk id="16" creationId="{C770F868-28FE-4B38-8FC7-E9C841B837FA}"/>
          </ac:grpSpMkLst>
        </pc:grpChg>
        <pc:graphicFrameChg chg="add mod modGraphic">
          <ac:chgData name="Alexis PHELIPPON" userId="10a659cf0343d5b5" providerId="LiveId" clId="{412B516B-712C-4203-92F3-A474B70D7CB4}" dt="2020-02-07T10:29:54.972" v="437" actId="26606"/>
          <ac:graphicFrameMkLst>
            <pc:docMk/>
            <pc:sldMk cId="689601280" sldId="257"/>
            <ac:graphicFrameMk id="26" creationId="{CE0C3588-8FCD-4849-A5B2-CF4F2C578F74}"/>
          </ac:graphicFrameMkLst>
        </pc:graphicFrameChg>
        <pc:cxnChg chg="add del">
          <ac:chgData name="Alexis PHELIPPON" userId="10a659cf0343d5b5" providerId="LiveId" clId="{412B516B-712C-4203-92F3-A474B70D7CB4}" dt="2020-02-07T10:04:48.771" v="13" actId="26606"/>
          <ac:cxnSpMkLst>
            <pc:docMk/>
            <pc:sldMk cId="689601280" sldId="257"/>
            <ac:cxnSpMk id="10" creationId="{EE504C98-6397-41C1-A8D8-2D9C4ED307E0}"/>
          </ac:cxnSpMkLst>
        </pc:cxnChg>
        <pc:cxnChg chg="add del">
          <ac:chgData name="Alexis PHELIPPON" userId="10a659cf0343d5b5" providerId="LiveId" clId="{412B516B-712C-4203-92F3-A474B70D7CB4}" dt="2020-02-07T10:10:24.484" v="107" actId="26606"/>
          <ac:cxnSpMkLst>
            <pc:docMk/>
            <pc:sldMk cId="689601280" sldId="257"/>
            <ac:cxnSpMk id="23" creationId="{EE504C98-6397-41C1-A8D8-2D9C4ED307E0}"/>
          </ac:cxnSpMkLst>
        </pc:cxnChg>
      </pc:sldChg>
      <pc:sldChg chg="addSp delSp modSp mod setBg">
        <pc:chgData name="Alexis PHELIPPON" userId="10a659cf0343d5b5" providerId="LiveId" clId="{412B516B-712C-4203-92F3-A474B70D7CB4}" dt="2020-02-12T20:20:54.475" v="1077" actId="20577"/>
        <pc:sldMkLst>
          <pc:docMk/>
          <pc:sldMk cId="1916691901" sldId="258"/>
        </pc:sldMkLst>
        <pc:spChg chg="mod">
          <ac:chgData name="Alexis PHELIPPON" userId="10a659cf0343d5b5" providerId="LiveId" clId="{412B516B-712C-4203-92F3-A474B70D7CB4}" dt="2020-02-08T17:56:17.270" v="866" actId="1036"/>
          <ac:spMkLst>
            <pc:docMk/>
            <pc:sldMk cId="1916691901" sldId="258"/>
            <ac:spMk id="2" creationId="{6CFDD7C0-B46E-4C1A-BF92-97AC6D6F339E}"/>
          </ac:spMkLst>
        </pc:spChg>
        <pc:spChg chg="add mod">
          <ac:chgData name="Alexis PHELIPPON" userId="10a659cf0343d5b5" providerId="LiveId" clId="{412B516B-712C-4203-92F3-A474B70D7CB4}" dt="2020-02-12T20:20:54.475" v="1077" actId="20577"/>
          <ac:spMkLst>
            <pc:docMk/>
            <pc:sldMk cId="1916691901" sldId="258"/>
            <ac:spMk id="3" creationId="{7B91B7D3-596E-4C71-82FB-67507964DBEA}"/>
          </ac:spMkLst>
        </pc:spChg>
        <pc:spChg chg="add del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3" creationId="{8F6873BB-22E6-4CF9-B8A1-939E75A9A2AE}"/>
          </ac:spMkLst>
        </pc:spChg>
        <pc:spChg chg="add del mod">
          <ac:chgData name="Alexis PHELIPPON" userId="10a659cf0343d5b5" providerId="LiveId" clId="{412B516B-712C-4203-92F3-A474B70D7CB4}" dt="2020-02-07T10:14:58.613" v="130"/>
          <ac:spMkLst>
            <pc:docMk/>
            <pc:sldMk cId="1916691901" sldId="258"/>
            <ac:spMk id="4" creationId="{2C3DCFAC-C74D-4DB6-9956-E52955CB38DB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0" creationId="{5B32A67F-3598-4A13-8552-DA884FFCCE57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2" creationId="{BCC55ACC-A2F6-403C-A3A4-D59B3734D45F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4" creationId="{598EBA13-C937-430B-9523-439FE21096E6}"/>
          </ac:spMkLst>
        </pc:sp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7" creationId="{2762B684-EDB1-40E9-86E1-0892D4E1C2B4}"/>
          </ac:picMkLst>
        </pc:pic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9" creationId="{252BD653-B4FD-4B29-9C03-42C06B25C119}"/>
          </ac:picMkLst>
        </pc:picChg>
        <pc:picChg chg="add">
          <ac:chgData name="Alexis PHELIPPON" userId="10a659cf0343d5b5" providerId="LiveId" clId="{412B516B-712C-4203-92F3-A474B70D7CB4}" dt="2020-02-07T10:14:18.303" v="124" actId="26606"/>
          <ac:picMkLst>
            <pc:docMk/>
            <pc:sldMk cId="1916691901" sldId="258"/>
            <ac:picMk id="11" creationId="{D7FD90CC-57C9-4FC7-B38B-A384C4A7656F}"/>
          </ac:picMkLst>
        </pc:picChg>
      </pc:sldChg>
      <pc:sldChg chg="addSp delSp modSp mod setBg setClrOvrMap">
        <pc:chgData name="Alexis PHELIPPON" userId="10a659cf0343d5b5" providerId="LiveId" clId="{412B516B-712C-4203-92F3-A474B70D7CB4}" dt="2020-02-08T18:05:34.893" v="1007" actId="20577"/>
        <pc:sldMkLst>
          <pc:docMk/>
          <pc:sldMk cId="3872572075" sldId="259"/>
        </pc:sldMkLst>
        <pc:spChg chg="mo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" creationId="{5B6A2764-8664-4343-9CE6-AEA285C9D1FA}"/>
          </ac:spMkLst>
        </pc:spChg>
        <pc:spChg chg="del">
          <ac:chgData name="Alexis PHELIPPON" userId="10a659cf0343d5b5" providerId="LiveId" clId="{412B516B-712C-4203-92F3-A474B70D7CB4}" dt="2020-02-07T10:15:21.046" v="149" actId="26606"/>
          <ac:spMkLst>
            <pc:docMk/>
            <pc:sldMk cId="3872572075" sldId="259"/>
            <ac:spMk id="3" creationId="{77168760-E1A9-4092-9ADF-4D1D05FDE534}"/>
          </ac:spMkLst>
        </pc:spChg>
        <pc:spChg chg="add mod">
          <ac:chgData name="Alexis PHELIPPON" userId="10a659cf0343d5b5" providerId="LiveId" clId="{412B516B-712C-4203-92F3-A474B70D7CB4}" dt="2020-02-08T18:05:34.893" v="1007" actId="20577"/>
          <ac:spMkLst>
            <pc:docMk/>
            <pc:sldMk cId="3872572075" sldId="259"/>
            <ac:spMk id="4" creationId="{4A862DDE-6C97-4E14-8371-28639F6B5973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0" creationId="{5B32A67F-3598-4A13-8552-DA884FFCCE57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2" creationId="{BCC55ACC-A2F6-403C-A3A4-D59B3734D45F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4" creationId="{598EBA13-C937-430B-9523-439FE21096E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19" creationId="{1557A916-FDD1-44A1-A7A1-70009FD6BE4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21" creationId="{4B874C19-9B23-4B12-823E-D67615A9B3AC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6" creationId="{91F32EBA-ED97-466E-8CFA-8382584155D0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8" creationId="{62A38935-BB53-4DF7-A56E-48DD25B685D7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3" creationId="{179F7551-E956-43CB-8F36-268A5DA443BE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5" creationId="{CFFF0275-505B-46E2-954C-0F9BBCC06965}"/>
          </ac:spMkLst>
        </pc:spChg>
        <pc:picChg chg="add mod ord">
          <ac:chgData name="Alexis PHELIPPON" userId="10a659cf0343d5b5" providerId="LiveId" clId="{412B516B-712C-4203-92F3-A474B70D7CB4}" dt="2020-02-08T18:01:11.630" v="903" actId="26606"/>
          <ac:picMkLst>
            <pc:docMk/>
            <pc:sldMk cId="3872572075" sldId="259"/>
            <ac:picMk id="7" creationId="{8EAA3D0D-38A7-4FF5-8F50-CE90ED0F50DD}"/>
          </ac:picMkLst>
        </pc:picChg>
      </pc:sldChg>
      <pc:sldChg chg="addSp delSp modSp add mod setBg setClrOvrMap">
        <pc:chgData name="Alexis PHELIPPON" userId="10a659cf0343d5b5" providerId="LiveId" clId="{412B516B-712C-4203-92F3-A474B70D7CB4}" dt="2020-02-08T18:05:45.494" v="1011" actId="20577"/>
        <pc:sldMkLst>
          <pc:docMk/>
          <pc:sldMk cId="2953165643" sldId="260"/>
        </pc:sldMkLst>
        <pc:spChg chg="mod ord">
          <ac:chgData name="Alexis PHELIPPON" userId="10a659cf0343d5b5" providerId="LiveId" clId="{412B516B-712C-4203-92F3-A474B70D7CB4}" dt="2020-02-08T18:05:45.494" v="1011" actId="20577"/>
          <ac:spMkLst>
            <pc:docMk/>
            <pc:sldMk cId="2953165643" sldId="260"/>
            <ac:spMk id="2" creationId="{86C27520-AB4B-489A-90C1-8DEA9B640FB0}"/>
          </ac:spMkLst>
        </pc:spChg>
        <pc:spChg chg="del">
          <ac:chgData name="Alexis PHELIPPON" userId="10a659cf0343d5b5" providerId="LiveId" clId="{412B516B-712C-4203-92F3-A474B70D7CB4}" dt="2020-02-07T10:22:46.848" v="415" actId="931"/>
          <ac:spMkLst>
            <pc:docMk/>
            <pc:sldMk cId="2953165643" sldId="260"/>
            <ac:spMk id="3" creationId="{2D547222-5A54-41FB-81BD-AD841571FC9C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9" creationId="{ECB26DB3-5162-41B7-B3E2-0A5D22018117}"/>
          </ac:spMkLst>
        </pc:spChg>
        <pc:spChg chg="add del">
          <ac:chgData name="Alexis PHELIPPON" userId="10a659cf0343d5b5" providerId="LiveId" clId="{412B516B-712C-4203-92F3-A474B70D7CB4}" dt="2020-02-07T10:23:44.902" v="422" actId="26606"/>
          <ac:spMkLst>
            <pc:docMk/>
            <pc:sldMk cId="2953165643" sldId="260"/>
            <ac:spMk id="10" creationId="{E30408B7-02B2-4EC4-8EE8-B53E74642A86}"/>
          </ac:spMkLst>
        </pc:spChg>
        <pc:spChg chg="add">
          <ac:chgData name="Alexis PHELIPPON" userId="10a659cf0343d5b5" providerId="LiveId" clId="{412B516B-712C-4203-92F3-A474B70D7CB4}" dt="2020-02-08T17:59:14.183" v="871" actId="26606"/>
          <ac:spMkLst>
            <pc:docMk/>
            <pc:sldMk cId="2953165643" sldId="260"/>
            <ac:spMk id="11" creationId="{823AC064-BC96-4F32-8AE1-B2FD38754823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2" creationId="{9B76D444-2756-434F-AE61-96D69830C13E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4" creationId="{A27B6159-7734-4564-9E0F-C4BC43C36E52}"/>
          </ac:spMkLst>
        </pc:spChg>
        <pc:grpChg chg="add del">
          <ac:chgData name="Alexis PHELIPPON" userId="10a659cf0343d5b5" providerId="LiveId" clId="{412B516B-712C-4203-92F3-A474B70D7CB4}" dt="2020-02-07T10:23:44.902" v="422" actId="26606"/>
          <ac:grpSpMkLst>
            <pc:docMk/>
            <pc:sldMk cId="2953165643" sldId="260"/>
            <ac:grpSpMk id="18" creationId="{3CA30F3A-949D-4014-A5BD-809F81E84132}"/>
          </ac:grpSpMkLst>
        </pc:grpChg>
        <pc:picChg chg="add mod or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5" creationId="{67D4C53C-DD5C-43BC-837F-D21326BD5617}"/>
          </ac:picMkLst>
        </pc:picChg>
        <pc:picChg chg="add mo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7" creationId="{BE7AB0DB-E00D-41EC-A391-D572B13B363C}"/>
          </ac:picMkLst>
        </pc:pic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3" creationId="{7E7C77BC-7138-40B1-A15B-20F57A494629}"/>
          </ac:cxnSpMkLst>
        </pc:cxn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5" creationId="{DB146403-F3D6-484B-B2ED-97F9565D0370}"/>
          </ac:cxnSpMkLst>
        </pc:cxnChg>
        <pc:cxnChg chg="add del">
          <ac:chgData name="Alexis PHELIPPON" userId="10a659cf0343d5b5" providerId="LiveId" clId="{412B516B-712C-4203-92F3-A474B70D7CB4}" dt="2020-02-07T10:23:41.474" v="420" actId="26606"/>
          <ac:cxnSpMkLst>
            <pc:docMk/>
            <pc:sldMk cId="2953165643" sldId="260"/>
            <ac:cxnSpMk id="16" creationId="{E2FFB46B-05BC-4950-B18A-9593FDAE6ED7}"/>
          </ac:cxnSpMkLst>
        </pc:cxnChg>
      </pc:sldChg>
      <pc:sldChg chg="modSp add">
        <pc:chgData name="Alexis PHELIPPON" userId="10a659cf0343d5b5" providerId="LiveId" clId="{412B516B-712C-4203-92F3-A474B70D7CB4}" dt="2020-02-07T10:28:46.609" v="436" actId="122"/>
        <pc:sldMkLst>
          <pc:docMk/>
          <pc:sldMk cId="2351229625" sldId="261"/>
        </pc:sldMkLst>
        <pc:spChg chg="mod">
          <ac:chgData name="Alexis PHELIPPON" userId="10a659cf0343d5b5" providerId="LiveId" clId="{412B516B-712C-4203-92F3-A474B70D7CB4}" dt="2020-02-07T10:28:46.609" v="436" actId="122"/>
          <ac:spMkLst>
            <pc:docMk/>
            <pc:sldMk cId="2351229625" sldId="261"/>
            <ac:spMk id="2" creationId="{D615FD43-FF00-4FED-80FC-F50F4E9E0781}"/>
          </ac:spMkLst>
        </pc:spChg>
      </pc:sldChg>
      <pc:sldChg chg="addSp delSp modSp add mod ord setBg">
        <pc:chgData name="Alexis PHELIPPON" userId="10a659cf0343d5b5" providerId="LiveId" clId="{412B516B-712C-4203-92F3-A474B70D7CB4}" dt="2020-02-08T18:03:39.284" v="941" actId="20577"/>
        <pc:sldMkLst>
          <pc:docMk/>
          <pc:sldMk cId="3624825023" sldId="262"/>
        </pc:sldMkLst>
        <pc:spChg chg="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2" creationId="{88842FB6-3553-41B0-B155-4653F847CB66}"/>
          </ac:spMkLst>
        </pc:spChg>
        <pc:spChg chg="del 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3" creationId="{8B1C463B-4DA3-411C-A606-04153E034C84}"/>
          </ac:spMkLst>
        </pc:spChg>
        <pc:spChg chg="add del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0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5" creationId="{46C2E80F-49A6-4372-B103-219D417A55ED}"/>
          </ac:spMkLst>
        </pc:spChg>
        <pc:graphicFrameChg chg="add mod modGraphic">
          <ac:chgData name="Alexis PHELIPPON" userId="10a659cf0343d5b5" providerId="LiveId" clId="{412B516B-712C-4203-92F3-A474B70D7CB4}" dt="2020-02-08T18:03:39.284" v="941" actId="20577"/>
          <ac:graphicFrameMkLst>
            <pc:docMk/>
            <pc:sldMk cId="3624825023" sldId="262"/>
            <ac:graphicFrameMk id="5" creationId="{2C9B3118-A0C1-4A04-B4C0-9488BEAB23A6}"/>
          </ac:graphicFrameMkLst>
        </pc:graphicFrameChg>
      </pc:sldChg>
      <pc:sldChg chg="addSp delSp modSp add mod setBg setClrOvrMap">
        <pc:chgData name="Alexis PHELIPPON" userId="10a659cf0343d5b5" providerId="LiveId" clId="{412B516B-712C-4203-92F3-A474B70D7CB4}" dt="2020-02-08T17:55:29.272" v="846" actId="122"/>
        <pc:sldMkLst>
          <pc:docMk/>
          <pc:sldMk cId="1589546123" sldId="263"/>
        </pc:sldMkLst>
        <pc:spChg chg="mod">
          <ac:chgData name="Alexis PHELIPPON" userId="10a659cf0343d5b5" providerId="LiveId" clId="{412B516B-712C-4203-92F3-A474B70D7CB4}" dt="2020-02-08T17:55:29.272" v="846" actId="122"/>
          <ac:spMkLst>
            <pc:docMk/>
            <pc:sldMk cId="1589546123" sldId="263"/>
            <ac:spMk id="2" creationId="{BBC9EF7E-DC5B-4389-BF36-AA6A3D0943C2}"/>
          </ac:spMkLst>
        </pc:spChg>
        <pc:spChg chg="mod">
          <ac:chgData name="Alexis PHELIPPON" userId="10a659cf0343d5b5" providerId="LiveId" clId="{412B516B-712C-4203-92F3-A474B70D7CB4}" dt="2020-02-08T17:54:59.713" v="845" actId="20577"/>
          <ac:spMkLst>
            <pc:docMk/>
            <pc:sldMk cId="1589546123" sldId="263"/>
            <ac:spMk id="3" creationId="{30D24A21-DEAA-4231-9119-E12B98F29A78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8" creationId="{EA67B5B4-3A24-436E-B663-1B2EBFF8A0CD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0" creationId="{987FDF89-C993-41F4-A1B8-DBAFF16008A9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2" creationId="{D1D7179B-FF7C-482F-B3D9-2BE9ED1139F9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7" creationId="{7264F718-7FAC-4056-9FA9-A603EC682FE7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9" creationId="{F74639F7-E3C7-4165-A83E-6386A86BA1DA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21" creationId="{8B3AF0F1-707A-463E-B5EE-33C63A40CFC9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0" creationId="{5112AC23-F046-4DC5-9B92-07CA6CC7C580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1" creationId="{EB2D1A1F-B200-4444-AE01-EFC97AF7B51F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2" creationId="{175AAFE7-143D-45AC-B616-09521E0F5597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8" creationId="{0BA5DB72-E109-4D37-B6DD-C328D539705B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45" creationId="{C8D9C5DD-B8B3-46A0-8FBC-EE462F96C4E5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7" creationId="{EA67B5B4-3A24-436E-B663-1B2EBFF8A0CD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8" creationId="{987FDF89-C993-41F4-A1B8-DBAFF16008A9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9" creationId="{D1D7179B-FF7C-482F-B3D9-2BE9ED1139F9}"/>
          </ac:spMkLst>
        </pc:s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23" creationId="{7C34EE77-74D1-42B4-801B-40B35A68C127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3" creationId="{70E4CB9D-2256-4786-8DDF-ADFBF3533745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9" creationId="{568E6F37-AE05-46BF-A77F-5505926E92C6}"/>
          </ac:grpSpMkLst>
        </pc:grpChg>
      </pc:sldChg>
    </pc:docChg>
  </pc:docChgLst>
  <pc:docChgLst>
    <pc:chgData name="Alexis PHELIPPON" userId="10a659cf0343d5b5" providerId="LiveId" clId="{C06D141E-A32E-47A3-953C-037F78B3363B}"/>
    <pc:docChg chg="undo custSel mod addSld modSld sldOrd">
      <pc:chgData name="Alexis PHELIPPON" userId="10a659cf0343d5b5" providerId="LiveId" clId="{C06D141E-A32E-47A3-953C-037F78B3363B}" dt="2020-02-13T07:10:50.585" v="486" actId="1076"/>
      <pc:docMkLst>
        <pc:docMk/>
      </pc:docMkLst>
      <pc:sldChg chg="addSp delSp modSp mod setBg">
        <pc:chgData name="Alexis PHELIPPON" userId="10a659cf0343d5b5" providerId="LiveId" clId="{C06D141E-A32E-47A3-953C-037F78B3363B}" dt="2020-02-13T06:52:41.371" v="163" actId="1076"/>
        <pc:sldMkLst>
          <pc:docMk/>
          <pc:sldMk cId="1916691901" sldId="258"/>
        </pc:sldMkLst>
        <pc:spChg chg="mod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2" creationId="{6CFDD7C0-B46E-4C1A-BF92-97AC6D6F339E}"/>
          </ac:spMkLst>
        </pc:spChg>
        <pc:spChg chg="mod ord">
          <ac:chgData name="Alexis PHELIPPON" userId="10a659cf0343d5b5" providerId="LiveId" clId="{C06D141E-A32E-47A3-953C-037F78B3363B}" dt="2020-02-13T06:52:41.371" v="163" actId="1076"/>
          <ac:spMkLst>
            <pc:docMk/>
            <pc:sldMk cId="1916691901" sldId="258"/>
            <ac:spMk id="3" creationId="{7B91B7D3-596E-4C71-82FB-67507964DBEA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0" creationId="{5B32A67F-3598-4A13-8552-DA884FFCCE57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2" creationId="{BCC55ACC-A2F6-403C-A3A4-D59B3734D45F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4" creationId="{598EBA13-C937-430B-9523-439FE21096E6}"/>
          </ac:spMkLst>
        </pc:spChg>
        <pc:spChg chg="add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9" creationId="{823AC064-BC96-4F32-8AE1-B2FD38754823}"/>
          </ac:spMkLst>
        </pc:spChg>
        <pc:picChg chg="add mod">
          <ac:chgData name="Alexis PHELIPPON" userId="10a659cf0343d5b5" providerId="LiveId" clId="{C06D141E-A32E-47A3-953C-037F78B3363B}" dt="2020-02-13T06:52:13.206" v="161" actId="26606"/>
          <ac:picMkLst>
            <pc:docMk/>
            <pc:sldMk cId="1916691901" sldId="258"/>
            <ac:picMk id="4" creationId="{E97A8F1A-606B-459E-987B-ABFF28844D1E}"/>
          </ac:picMkLst>
        </pc:picChg>
        <pc:picChg chg="mod">
          <ac:chgData name="Alexis PHELIPPON" userId="10a659cf0343d5b5" providerId="LiveId" clId="{C06D141E-A32E-47A3-953C-037F78B3363B}" dt="2020-02-13T06:52:13.206" v="161" actId="26606"/>
          <ac:picMkLst>
            <pc:docMk/>
            <pc:sldMk cId="1916691901" sldId="258"/>
            <ac:picMk id="11" creationId="{D7FD90CC-57C9-4FC7-B38B-A384C4A7656F}"/>
          </ac:picMkLst>
        </pc:picChg>
        <pc:cxnChg chg="add">
          <ac:chgData name="Alexis PHELIPPON" userId="10a659cf0343d5b5" providerId="LiveId" clId="{C06D141E-A32E-47A3-953C-037F78B3363B}" dt="2020-02-13T06:52:13.206" v="161" actId="26606"/>
          <ac:cxnSpMkLst>
            <pc:docMk/>
            <pc:sldMk cId="1916691901" sldId="258"/>
            <ac:cxnSpMk id="21" creationId="{7E7C77BC-7138-40B1-A15B-20F57A494629}"/>
          </ac:cxnSpMkLst>
        </pc:cxnChg>
        <pc:cxnChg chg="add">
          <ac:chgData name="Alexis PHELIPPON" userId="10a659cf0343d5b5" providerId="LiveId" clId="{C06D141E-A32E-47A3-953C-037F78B3363B}" dt="2020-02-13T06:52:13.206" v="161" actId="26606"/>
          <ac:cxnSpMkLst>
            <pc:docMk/>
            <pc:sldMk cId="1916691901" sldId="258"/>
            <ac:cxnSpMk id="23" creationId="{DB146403-F3D6-484B-B2ED-97F9565D0370}"/>
          </ac:cxnSpMkLst>
        </pc:cxnChg>
      </pc:sldChg>
      <pc:sldChg chg="addSp delSp modSp">
        <pc:chgData name="Alexis PHELIPPON" userId="10a659cf0343d5b5" providerId="LiveId" clId="{C06D141E-A32E-47A3-953C-037F78B3363B}" dt="2020-02-13T06:59:33.065" v="211" actId="26606"/>
        <pc:sldMkLst>
          <pc:docMk/>
          <pc:sldMk cId="2953165643" sldId="260"/>
        </pc:sldMkLst>
        <pc:spChg chg="mo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" creationId="{86C27520-AB4B-489A-90C1-8DEA9B640FB0}"/>
          </ac:spMkLst>
        </pc:spChg>
        <pc:spChg chg="del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11" creationId="{823AC064-BC96-4F32-8AE1-B2FD38754823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0" creationId="{FDC05A7B-3060-4D55-AD98-5814F79D46C2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2" creationId="{A3473CF9-37EB-43E7-89EF-D2D1C53D1DAC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4" creationId="{586B4EF9-43BA-4655-A6FF-1D8E21574C95}"/>
          </ac:spMkLst>
        </pc:spChg>
        <pc:picChg chg="add mo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4" creationId="{1BCC562F-344E-4768-8E0E-AF13687ECED4}"/>
          </ac:picMkLst>
        </pc:picChg>
        <pc:picChg chg="mod or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5" creationId="{67D4C53C-DD5C-43BC-837F-D21326BD5617}"/>
          </ac:picMkLst>
        </pc:picChg>
        <pc:picChg chg="mo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7" creationId="{BE7AB0DB-E00D-41EC-A391-D572B13B363C}"/>
          </ac:picMkLst>
        </pc:picChg>
        <pc:cxnChg chg="del">
          <ac:chgData name="Alexis PHELIPPON" userId="10a659cf0343d5b5" providerId="LiveId" clId="{C06D141E-A32E-47A3-953C-037F78B3363B}" dt="2020-02-13T06:59:33.065" v="211" actId="26606"/>
          <ac:cxnSpMkLst>
            <pc:docMk/>
            <pc:sldMk cId="2953165643" sldId="260"/>
            <ac:cxnSpMk id="13" creationId="{7E7C77BC-7138-40B1-A15B-20F57A494629}"/>
          </ac:cxnSpMkLst>
        </pc:cxnChg>
        <pc:cxnChg chg="del">
          <ac:chgData name="Alexis PHELIPPON" userId="10a659cf0343d5b5" providerId="LiveId" clId="{C06D141E-A32E-47A3-953C-037F78B3363B}" dt="2020-02-13T06:59:33.065" v="211" actId="26606"/>
          <ac:cxnSpMkLst>
            <pc:docMk/>
            <pc:sldMk cId="2953165643" sldId="260"/>
            <ac:cxnSpMk id="15" creationId="{DB146403-F3D6-484B-B2ED-97F9565D0370}"/>
          </ac:cxnSpMkLst>
        </pc:cxnChg>
      </pc:sldChg>
      <pc:sldChg chg="addSp delSp modSp mod setBg">
        <pc:chgData name="Alexis PHELIPPON" userId="10a659cf0343d5b5" providerId="LiveId" clId="{C06D141E-A32E-47A3-953C-037F78B3363B}" dt="2020-02-13T06:56:55.997" v="207" actId="20577"/>
        <pc:sldMkLst>
          <pc:docMk/>
          <pc:sldMk cId="2351229625" sldId="261"/>
        </pc:sldMkLst>
        <pc:spChg chg="mod">
          <ac:chgData name="Alexis PHELIPPON" userId="10a659cf0343d5b5" providerId="LiveId" clId="{C06D141E-A32E-47A3-953C-037F78B3363B}" dt="2020-02-13T06:56:55.997" v="207" actId="20577"/>
          <ac:spMkLst>
            <pc:docMk/>
            <pc:sldMk cId="2351229625" sldId="261"/>
            <ac:spMk id="2" creationId="{D615FD43-FF00-4FED-80FC-F50F4E9E0781}"/>
          </ac:spMkLst>
        </pc:spChg>
        <pc:spChg chg="del">
          <ac:chgData name="Alexis PHELIPPON" userId="10a659cf0343d5b5" providerId="LiveId" clId="{C06D141E-A32E-47A3-953C-037F78B3363B}" dt="2020-02-13T06:45:39.254" v="0" actId="478"/>
          <ac:spMkLst>
            <pc:docMk/>
            <pc:sldMk cId="2351229625" sldId="261"/>
            <ac:spMk id="3" creationId="{7B619DEF-95BA-492B-9043-3E5CE32104D5}"/>
          </ac:spMkLst>
        </pc:spChg>
        <pc:spChg chg="add mo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5" creationId="{B512AD71-4C3C-4C4D-A4E3-37529BE31B60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7" creationId="{C1A1C5D3-C053-4EE9-BE1A-419B6E27CCAE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8" creationId="{A3473CF9-37EB-43E7-89EF-D2D1C53D1DAC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9" creationId="{586B4EF9-43BA-4655-A6FF-1D8E21574C95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0" creationId="{50A3C1AB-1153-42D2-8378-34B849C1C4B6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2" creationId="{A3473CF9-37EB-43E7-89EF-D2D1C53D1DAC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4" creationId="{586B4EF9-43BA-4655-A6FF-1D8E21574C95}"/>
          </ac:spMkLst>
        </pc:spChg>
        <pc:picChg chg="add mod ord">
          <ac:chgData name="Alexis PHELIPPON" userId="10a659cf0343d5b5" providerId="LiveId" clId="{C06D141E-A32E-47A3-953C-037F78B3363B}" dt="2020-02-13T06:49:50.693" v="99" actId="26606"/>
          <ac:picMkLst>
            <pc:docMk/>
            <pc:sldMk cId="2351229625" sldId="261"/>
            <ac:picMk id="4" creationId="{E077906D-DC6D-459C-A998-41039196AC04}"/>
          </ac:picMkLst>
        </pc:picChg>
      </pc:sldChg>
      <pc:sldChg chg="modSp">
        <pc:chgData name="Alexis PHELIPPON" userId="10a659cf0343d5b5" providerId="LiveId" clId="{C06D141E-A32E-47A3-953C-037F78B3363B}" dt="2020-02-13T06:50:14.525" v="100" actId="20577"/>
        <pc:sldMkLst>
          <pc:docMk/>
          <pc:sldMk cId="1589546123" sldId="263"/>
        </pc:sldMkLst>
        <pc:spChg chg="mod">
          <ac:chgData name="Alexis PHELIPPON" userId="10a659cf0343d5b5" providerId="LiveId" clId="{C06D141E-A32E-47A3-953C-037F78B3363B}" dt="2020-02-13T06:50:14.525" v="100" actId="20577"/>
          <ac:spMkLst>
            <pc:docMk/>
            <pc:sldMk cId="1589546123" sldId="263"/>
            <ac:spMk id="3" creationId="{30D24A21-DEAA-4231-9119-E12B98F29A78}"/>
          </ac:spMkLst>
        </pc:spChg>
      </pc:sldChg>
      <pc:sldChg chg="addSp delSp modSp add mod setBg">
        <pc:chgData name="Alexis PHELIPPON" userId="10a659cf0343d5b5" providerId="LiveId" clId="{C06D141E-A32E-47A3-953C-037F78B3363B}" dt="2020-02-13T06:49:02.198" v="92" actId="26606"/>
        <pc:sldMkLst>
          <pc:docMk/>
          <pc:sldMk cId="627470338" sldId="264"/>
        </pc:sldMkLst>
        <pc:spChg chg="mod or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2" creationId="{5EA320D7-55F1-418D-9A5D-A4CDB0AB775D}"/>
          </ac:spMkLst>
        </pc:spChg>
        <pc:spChg chg="del">
          <ac:chgData name="Alexis PHELIPPON" userId="10a659cf0343d5b5" providerId="LiveId" clId="{C06D141E-A32E-47A3-953C-037F78B3363B}" dt="2020-02-13T06:48:23.374" v="68"/>
          <ac:spMkLst>
            <pc:docMk/>
            <pc:sldMk cId="627470338" sldId="264"/>
            <ac:spMk id="3" creationId="{2FA46ABE-013C-40F3-9D3C-DF680C706915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9" creationId="{155D7866-985D-4D23-BF0E-72CA30F5C7E9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1" creationId="{0ADDB668-2CA4-4D2B-9C34-3487CA330BA8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3" creationId="{2568BC19-F052-4108-93E1-6A3D1DEC072F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5" creationId="{D5FD337D-4D6B-4C8B-B6F5-121097E09881}"/>
          </ac:spMkLst>
        </pc:spChg>
        <pc:picChg chg="add mod">
          <ac:chgData name="Alexis PHELIPPON" userId="10a659cf0343d5b5" providerId="LiveId" clId="{C06D141E-A32E-47A3-953C-037F78B3363B}" dt="2020-02-13T06:49:02.198" v="92" actId="26606"/>
          <ac:picMkLst>
            <pc:docMk/>
            <pc:sldMk cId="627470338" sldId="264"/>
            <ac:picMk id="4" creationId="{E79FBC81-AFC6-4033-BE21-688D938C6236}"/>
          </ac:picMkLst>
        </pc:picChg>
      </pc:sldChg>
      <pc:sldChg chg="addSp delSp modSp add mod ord setBg">
        <pc:chgData name="Alexis PHELIPPON" userId="10a659cf0343d5b5" providerId="LiveId" clId="{C06D141E-A32E-47A3-953C-037F78B3363B}" dt="2020-02-13T07:08:00.379" v="426"/>
        <pc:sldMkLst>
          <pc:docMk/>
          <pc:sldMk cId="3580276011" sldId="265"/>
        </pc:sldMkLst>
        <pc:spChg chg="mod or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2" creationId="{E94A1F19-2D5E-45F0-9D78-2E199359DC41}"/>
          </ac:spMkLst>
        </pc:spChg>
        <pc:spChg chg="del">
          <ac:chgData name="Alexis PHELIPPON" userId="10a659cf0343d5b5" providerId="LiveId" clId="{C06D141E-A32E-47A3-953C-037F78B3363B}" dt="2020-02-13T06:56:19.915" v="185"/>
          <ac:spMkLst>
            <pc:docMk/>
            <pc:sldMk cId="3580276011" sldId="265"/>
            <ac:spMk id="3" creationId="{9F84E630-61A6-41E2-823E-B97F90BECE1B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9" creationId="{155D7866-985D-4D23-BF0E-72CA30F5C7E9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1" creationId="{0ADDB668-2CA4-4D2B-9C34-3487CA330BA8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3" creationId="{2568BC19-F052-4108-93E1-6A3D1DEC072F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5" creationId="{D5FD337D-4D6B-4C8B-B6F5-121097E09881}"/>
          </ac:spMkLst>
        </pc:spChg>
        <pc:picChg chg="add mod">
          <ac:chgData name="Alexis PHELIPPON" userId="10a659cf0343d5b5" providerId="LiveId" clId="{C06D141E-A32E-47A3-953C-037F78B3363B}" dt="2020-02-13T06:56:28.295" v="186" actId="26606"/>
          <ac:picMkLst>
            <pc:docMk/>
            <pc:sldMk cId="3580276011" sldId="265"/>
            <ac:picMk id="4" creationId="{55B38CD1-5869-4D7F-8018-6A00CD70C7CE}"/>
          </ac:picMkLst>
        </pc:picChg>
      </pc:sldChg>
      <pc:sldChg chg="addSp modSp add mod setBg">
        <pc:chgData name="Alexis PHELIPPON" userId="10a659cf0343d5b5" providerId="LiveId" clId="{C06D141E-A32E-47A3-953C-037F78B3363B}" dt="2020-02-13T07:08:07.293" v="427" actId="27614"/>
        <pc:sldMkLst>
          <pc:docMk/>
          <pc:sldMk cId="311270466" sldId="266"/>
        </pc:sldMkLst>
        <pc:spChg chg="mo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2" creationId="{07EDE9AA-6986-4D30-BE5A-7DAC82BC1CC8}"/>
          </ac:spMkLst>
        </pc:spChg>
        <pc:spChg chg="mo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3" creationId="{7DF2BE44-19FA-4F51-9962-B921993F5895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9" creationId="{8380AD67-C5CA-4918-B4BB-C359BB03EEDD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11" creationId="{EABAD4DA-87BA-4F70-9EF0-45C6BCF17823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13" creationId="{915128D9-2797-47FA-B6FE-EC24E6B8437A}"/>
          </ac:spMkLst>
        </pc:spChg>
        <pc:picChg chg="add mod">
          <ac:chgData name="Alexis PHELIPPON" userId="10a659cf0343d5b5" providerId="LiveId" clId="{C06D141E-A32E-47A3-953C-037F78B3363B}" dt="2020-02-13T07:08:07.293" v="427" actId="27614"/>
          <ac:picMkLst>
            <pc:docMk/>
            <pc:sldMk cId="311270466" sldId="266"/>
            <ac:picMk id="5" creationId="{5C626E19-DBD6-424A-AD76-75F25E99D7D2}"/>
          </ac:picMkLst>
        </pc:picChg>
      </pc:sldChg>
      <pc:sldChg chg="addSp delSp modSp add mod setBg setClrOvrMap">
        <pc:chgData name="Alexis PHELIPPON" userId="10a659cf0343d5b5" providerId="LiveId" clId="{C06D141E-A32E-47A3-953C-037F78B3363B}" dt="2020-02-13T07:10:50.585" v="486" actId="1076"/>
        <pc:sldMkLst>
          <pc:docMk/>
          <pc:sldMk cId="2115081749" sldId="267"/>
        </pc:sldMkLst>
        <pc:spChg chg="mod">
          <ac:chgData name="Alexis PHELIPPON" userId="10a659cf0343d5b5" providerId="LiveId" clId="{C06D141E-A32E-47A3-953C-037F78B3363B}" dt="2020-02-13T07:10:34.982" v="483" actId="122"/>
          <ac:spMkLst>
            <pc:docMk/>
            <pc:sldMk cId="2115081749" sldId="267"/>
            <ac:spMk id="2" creationId="{EF2FAC93-169D-48B4-BD8E-6C9E8AE13CB9}"/>
          </ac:spMkLst>
        </pc:spChg>
        <pc:spChg chg="mod">
          <ac:chgData name="Alexis PHELIPPON" userId="10a659cf0343d5b5" providerId="LiveId" clId="{C06D141E-A32E-47A3-953C-037F78B3363B}" dt="2020-02-13T07:10:50.585" v="486" actId="1076"/>
          <ac:spMkLst>
            <pc:docMk/>
            <pc:sldMk cId="2115081749" sldId="267"/>
            <ac:spMk id="3" creationId="{21E8835C-4BEC-40AD-9628-2C007E024F67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9" creationId="{79477870-C64A-4E35-8F2F-05B7114F3C74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1" creationId="{8AEA628B-C8FF-4D0B-B111-F101F580B15D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3" creationId="{42663BD0-064C-40FC-A331-F49FCA9536AA}"/>
          </ac:spMkLst>
        </pc:spChg>
        <pc:spChg chg="add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8" creationId="{1DB7C82F-AB7E-4F0C-B829-FA1B9C415180}"/>
          </ac:spMkLst>
        </pc:spChg>
        <pc:picChg chg="add mod">
          <ac:chgData name="Alexis PHELIPPON" userId="10a659cf0343d5b5" providerId="LiveId" clId="{C06D141E-A32E-47A3-953C-037F78B3363B}" dt="2020-02-13T07:10:21.406" v="481" actId="26606"/>
          <ac:picMkLst>
            <pc:docMk/>
            <pc:sldMk cId="2115081749" sldId="267"/>
            <ac:picMk id="5" creationId="{07FC3549-0A68-45F5-B3E5-45DA3BFB9C22}"/>
          </ac:picMkLst>
        </pc:picChg>
      </pc:sldChg>
    </pc:docChg>
  </pc:docChgLst>
  <pc:docChgLst>
    <pc:chgData name="Alexis PHELIPPON" userId="10a659cf0343d5b5" providerId="LiveId" clId="{31640F23-B22C-41AA-ADC0-B1C37D5ED8BB}"/>
    <pc:docChg chg="modSld">
      <pc:chgData name="Alexis PHELIPPON" userId="10a659cf0343d5b5" providerId="LiveId" clId="{31640F23-B22C-41AA-ADC0-B1C37D5ED8BB}" dt="2020-03-04T08:41:55.025" v="1" actId="20577"/>
      <pc:docMkLst>
        <pc:docMk/>
      </pc:docMkLst>
      <pc:sldChg chg="modSp">
        <pc:chgData name="Alexis PHELIPPON" userId="10a659cf0343d5b5" providerId="LiveId" clId="{31640F23-B22C-41AA-ADC0-B1C37D5ED8BB}" dt="2020-03-04T08:41:55.025" v="1" actId="20577"/>
        <pc:sldMkLst>
          <pc:docMk/>
          <pc:sldMk cId="1589546123" sldId="263"/>
        </pc:sldMkLst>
        <pc:spChg chg="mod">
          <ac:chgData name="Alexis PHELIPPON" userId="10a659cf0343d5b5" providerId="LiveId" clId="{31640F23-B22C-41AA-ADC0-B1C37D5ED8BB}" dt="2020-03-04T08:41:55.025" v="1" actId="20577"/>
          <ac:spMkLst>
            <pc:docMk/>
            <pc:sldMk cId="1589546123" sldId="263"/>
            <ac:spMk id="3" creationId="{30D24A21-DEAA-4231-9119-E12B98F29A7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03A0E-A1C1-4543-BEDF-BE817E7596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F86973B-FBB8-4211-852E-A401DF6D751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Introduction</a:t>
          </a:r>
          <a:endParaRPr lang="en-US"/>
        </a:p>
      </dgm:t>
    </dgm:pt>
    <dgm:pt modelId="{41B68341-4EE4-4C28-B7B2-6289085666DE}" type="parTrans" cxnId="{CC9403A9-652D-4392-A820-68AD45A44914}">
      <dgm:prSet/>
      <dgm:spPr/>
      <dgm:t>
        <a:bodyPr/>
        <a:lstStyle/>
        <a:p>
          <a:endParaRPr lang="en-US"/>
        </a:p>
      </dgm:t>
    </dgm:pt>
    <dgm:pt modelId="{8EF614EE-E2D1-48EF-86F6-0307913EFBAA}" type="sibTrans" cxnId="{CC9403A9-652D-4392-A820-68AD45A44914}">
      <dgm:prSet/>
      <dgm:spPr/>
      <dgm:t>
        <a:bodyPr/>
        <a:lstStyle/>
        <a:p>
          <a:endParaRPr lang="en-US"/>
        </a:p>
      </dgm:t>
    </dgm:pt>
    <dgm:pt modelId="{E1855419-0870-4F12-9BA5-77A92864789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Gestion de Projet</a:t>
          </a:r>
          <a:endParaRPr lang="en-US" dirty="0"/>
        </a:p>
      </dgm:t>
    </dgm:pt>
    <dgm:pt modelId="{C3EAE8C4-E5BD-4C78-8C94-91773F602BB0}" type="parTrans" cxnId="{3AEE402D-70BD-42E9-A996-F7073ABF663E}">
      <dgm:prSet/>
      <dgm:spPr/>
      <dgm:t>
        <a:bodyPr/>
        <a:lstStyle/>
        <a:p>
          <a:endParaRPr lang="en-US"/>
        </a:p>
      </dgm:t>
    </dgm:pt>
    <dgm:pt modelId="{8F859A83-2C9A-473B-97AE-A864DEDB87EB}" type="sibTrans" cxnId="{3AEE402D-70BD-42E9-A996-F7073ABF663E}">
      <dgm:prSet/>
      <dgm:spPr/>
      <dgm:t>
        <a:bodyPr/>
        <a:lstStyle/>
        <a:p>
          <a:endParaRPr lang="en-US"/>
        </a:p>
      </dgm:t>
    </dgm:pt>
    <dgm:pt modelId="{28F5BB39-BBD3-4184-8990-2E48277F5F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Logiciels Utilisés</a:t>
          </a:r>
          <a:endParaRPr lang="en-US" dirty="0"/>
        </a:p>
      </dgm:t>
    </dgm:pt>
    <dgm:pt modelId="{9069E791-7999-4E80-9BDB-6FE2CBD20DDC}" type="parTrans" cxnId="{955DC16D-12D6-490C-9111-E00CB3EE9AEA}">
      <dgm:prSet/>
      <dgm:spPr/>
      <dgm:t>
        <a:bodyPr/>
        <a:lstStyle/>
        <a:p>
          <a:endParaRPr lang="en-US"/>
        </a:p>
      </dgm:t>
    </dgm:pt>
    <dgm:pt modelId="{742611D8-AFFF-4010-A983-02F80D674509}" type="sibTrans" cxnId="{955DC16D-12D6-490C-9111-E00CB3EE9AEA}">
      <dgm:prSet/>
      <dgm:spPr/>
      <dgm:t>
        <a:bodyPr/>
        <a:lstStyle/>
        <a:p>
          <a:endParaRPr lang="en-US"/>
        </a:p>
      </dgm:t>
    </dgm:pt>
    <dgm:pt modelId="{4E6BC79A-3625-4E83-BAA2-A1C333A5BDF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Organisation du Code</a:t>
          </a:r>
          <a:endParaRPr lang="en-US"/>
        </a:p>
      </dgm:t>
    </dgm:pt>
    <dgm:pt modelId="{17FF2A2D-92DF-428D-B2E9-5131C631716B}" type="parTrans" cxnId="{62CDBE2D-C285-45A1-9E15-A69A9025E611}">
      <dgm:prSet/>
      <dgm:spPr/>
      <dgm:t>
        <a:bodyPr/>
        <a:lstStyle/>
        <a:p>
          <a:endParaRPr lang="en-US"/>
        </a:p>
      </dgm:t>
    </dgm:pt>
    <dgm:pt modelId="{350C1859-2043-450A-A703-85BB5D7144B5}" type="sibTrans" cxnId="{62CDBE2D-C285-45A1-9E15-A69A9025E611}">
      <dgm:prSet/>
      <dgm:spPr/>
      <dgm:t>
        <a:bodyPr/>
        <a:lstStyle/>
        <a:p>
          <a:endParaRPr lang="en-US"/>
        </a:p>
      </dgm:t>
    </dgm:pt>
    <dgm:pt modelId="{068468DD-CBFD-492D-90B4-45652C9010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Démonstration</a:t>
          </a:r>
          <a:endParaRPr lang="en-US"/>
        </a:p>
      </dgm:t>
    </dgm:pt>
    <dgm:pt modelId="{04DBDBD1-70C6-4A5A-9690-CB1326B73CD6}" type="parTrans" cxnId="{BBDF80B8-909F-4135-9739-6C2D35FA6BB8}">
      <dgm:prSet/>
      <dgm:spPr/>
      <dgm:t>
        <a:bodyPr/>
        <a:lstStyle/>
        <a:p>
          <a:endParaRPr lang="en-US"/>
        </a:p>
      </dgm:t>
    </dgm:pt>
    <dgm:pt modelId="{BFB658E7-4FA0-4FF8-880F-953E5FB9491F}" type="sibTrans" cxnId="{BBDF80B8-909F-4135-9739-6C2D35FA6BB8}">
      <dgm:prSet/>
      <dgm:spPr/>
      <dgm:t>
        <a:bodyPr/>
        <a:lstStyle/>
        <a:p>
          <a:endParaRPr lang="en-US"/>
        </a:p>
      </dgm:t>
    </dgm:pt>
    <dgm:pt modelId="{479677A4-C80D-4743-AAE5-6371223383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Évolution des Compétences</a:t>
          </a:r>
          <a:endParaRPr lang="en-US" dirty="0"/>
        </a:p>
      </dgm:t>
    </dgm:pt>
    <dgm:pt modelId="{7C79CC9E-363C-4BF2-9155-17F6DBFAC2DE}" type="parTrans" cxnId="{0D6BCFCE-89F3-4CDF-B220-C80BE7BADBE2}">
      <dgm:prSet/>
      <dgm:spPr/>
      <dgm:t>
        <a:bodyPr/>
        <a:lstStyle/>
        <a:p>
          <a:endParaRPr lang="en-US"/>
        </a:p>
      </dgm:t>
    </dgm:pt>
    <dgm:pt modelId="{9ED4312E-7969-4449-BC7A-478CBB03678D}" type="sibTrans" cxnId="{0D6BCFCE-89F3-4CDF-B220-C80BE7BADBE2}">
      <dgm:prSet/>
      <dgm:spPr/>
      <dgm:t>
        <a:bodyPr/>
        <a:lstStyle/>
        <a:p>
          <a:endParaRPr lang="en-US"/>
        </a:p>
      </dgm:t>
    </dgm:pt>
    <dgm:pt modelId="{0C99A4B3-E941-450F-85E7-E32E5E89CC5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FAQ</a:t>
          </a:r>
          <a:endParaRPr lang="en-US"/>
        </a:p>
      </dgm:t>
    </dgm:pt>
    <dgm:pt modelId="{0D79740E-D58F-4E5C-8035-A5D3C6E173CC}" type="parTrans" cxnId="{4D059E3A-860F-45CC-9E9E-E48C0DA82ABD}">
      <dgm:prSet/>
      <dgm:spPr/>
      <dgm:t>
        <a:bodyPr/>
        <a:lstStyle/>
        <a:p>
          <a:endParaRPr lang="en-US"/>
        </a:p>
      </dgm:t>
    </dgm:pt>
    <dgm:pt modelId="{6A7C8588-87A9-456A-ADF0-8D16AE345DA9}" type="sibTrans" cxnId="{4D059E3A-860F-45CC-9E9E-E48C0DA82ABD}">
      <dgm:prSet/>
      <dgm:spPr/>
      <dgm:t>
        <a:bodyPr/>
        <a:lstStyle/>
        <a:p>
          <a:endParaRPr lang="en-US"/>
        </a:p>
      </dgm:t>
    </dgm:pt>
    <dgm:pt modelId="{F9515ABA-67BE-454E-A827-AEC33D3BD81F}" type="pres">
      <dgm:prSet presAssocID="{44A03A0E-A1C1-4543-BEDF-BE817E7596F5}" presName="root" presStyleCnt="0">
        <dgm:presLayoutVars>
          <dgm:dir/>
          <dgm:resizeHandles val="exact"/>
        </dgm:presLayoutVars>
      </dgm:prSet>
      <dgm:spPr/>
    </dgm:pt>
    <dgm:pt modelId="{3E7A641B-2332-4C3F-B00C-67E00BCE7A10}" type="pres">
      <dgm:prSet presAssocID="{FF86973B-FBB8-4211-852E-A401DF6D751F}" presName="compNode" presStyleCnt="0"/>
      <dgm:spPr/>
    </dgm:pt>
    <dgm:pt modelId="{A38D7B89-131B-4920-8FEF-AC27C18C6227}" type="pres">
      <dgm:prSet presAssocID="{FF86973B-FBB8-4211-852E-A401DF6D751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89B6D15-3673-4E0D-BEB5-9519EFB53BD2}" type="pres">
      <dgm:prSet presAssocID="{FF86973B-FBB8-4211-852E-A401DF6D751F}" presName="spaceRect" presStyleCnt="0"/>
      <dgm:spPr/>
    </dgm:pt>
    <dgm:pt modelId="{76CB870F-E9ED-4709-94C2-1DDAA57A6F61}" type="pres">
      <dgm:prSet presAssocID="{FF86973B-FBB8-4211-852E-A401DF6D751F}" presName="textRect" presStyleLbl="revTx" presStyleIdx="0" presStyleCnt="7">
        <dgm:presLayoutVars>
          <dgm:chMax val="1"/>
          <dgm:chPref val="1"/>
        </dgm:presLayoutVars>
      </dgm:prSet>
      <dgm:spPr/>
    </dgm:pt>
    <dgm:pt modelId="{1014606F-6547-4C59-8BDD-84FB2B7564BE}" type="pres">
      <dgm:prSet presAssocID="{8EF614EE-E2D1-48EF-86F6-0307913EFBAA}" presName="sibTrans" presStyleCnt="0"/>
      <dgm:spPr/>
    </dgm:pt>
    <dgm:pt modelId="{0A0E4668-CA3B-4CA0-8053-89617410E56E}" type="pres">
      <dgm:prSet presAssocID="{E1855419-0870-4F12-9BA5-77A928647893}" presName="compNode" presStyleCnt="0"/>
      <dgm:spPr/>
    </dgm:pt>
    <dgm:pt modelId="{7F2292BF-AD52-476E-AAFD-94FF19F14256}" type="pres">
      <dgm:prSet presAssocID="{E1855419-0870-4F12-9BA5-77A9286478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4B53A2-91BD-4D4F-94BB-8513EAC90154}" type="pres">
      <dgm:prSet presAssocID="{E1855419-0870-4F12-9BA5-77A928647893}" presName="spaceRect" presStyleCnt="0"/>
      <dgm:spPr/>
    </dgm:pt>
    <dgm:pt modelId="{7FDDF7B5-CE25-4CFE-AC7B-099688002644}" type="pres">
      <dgm:prSet presAssocID="{E1855419-0870-4F12-9BA5-77A928647893}" presName="textRect" presStyleLbl="revTx" presStyleIdx="1" presStyleCnt="7">
        <dgm:presLayoutVars>
          <dgm:chMax val="1"/>
          <dgm:chPref val="1"/>
        </dgm:presLayoutVars>
      </dgm:prSet>
      <dgm:spPr/>
    </dgm:pt>
    <dgm:pt modelId="{A9C3683F-34EB-4118-B00E-BC6ADA06C75A}" type="pres">
      <dgm:prSet presAssocID="{8F859A83-2C9A-473B-97AE-A864DEDB87EB}" presName="sibTrans" presStyleCnt="0"/>
      <dgm:spPr/>
    </dgm:pt>
    <dgm:pt modelId="{3670FDFA-E857-4CF1-9AC1-11961BD63F88}" type="pres">
      <dgm:prSet presAssocID="{28F5BB39-BBD3-4184-8990-2E48277F5F62}" presName="compNode" presStyleCnt="0"/>
      <dgm:spPr/>
    </dgm:pt>
    <dgm:pt modelId="{3C8A39D3-43BE-4FA0-81F4-1147DFD1C149}" type="pres">
      <dgm:prSet presAssocID="{28F5BB39-BBD3-4184-8990-2E48277F5F62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0A27A2-130F-4CC7-B89F-53C79AB370F3}" type="pres">
      <dgm:prSet presAssocID="{28F5BB39-BBD3-4184-8990-2E48277F5F62}" presName="spaceRect" presStyleCnt="0"/>
      <dgm:spPr/>
    </dgm:pt>
    <dgm:pt modelId="{71A4186A-076C-47DA-924C-FC7F1D3BBD8A}" type="pres">
      <dgm:prSet presAssocID="{28F5BB39-BBD3-4184-8990-2E48277F5F62}" presName="textRect" presStyleLbl="revTx" presStyleIdx="2" presStyleCnt="7">
        <dgm:presLayoutVars>
          <dgm:chMax val="1"/>
          <dgm:chPref val="1"/>
        </dgm:presLayoutVars>
      </dgm:prSet>
      <dgm:spPr/>
    </dgm:pt>
    <dgm:pt modelId="{F8810DC9-DEA1-48F3-AC24-4DAE551EB97E}" type="pres">
      <dgm:prSet presAssocID="{742611D8-AFFF-4010-A983-02F80D674509}" presName="sibTrans" presStyleCnt="0"/>
      <dgm:spPr/>
    </dgm:pt>
    <dgm:pt modelId="{0C7A7488-CE2E-4BF7-8AE5-34B89CAD1F55}" type="pres">
      <dgm:prSet presAssocID="{4E6BC79A-3625-4E83-BAA2-A1C333A5BDF3}" presName="compNode" presStyleCnt="0"/>
      <dgm:spPr/>
    </dgm:pt>
    <dgm:pt modelId="{9A338CB8-6897-4DB4-9FE7-6DF74C0BB14B}" type="pres">
      <dgm:prSet presAssocID="{4E6BC79A-3625-4E83-BAA2-A1C333A5BDF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6309E5D-55E2-4F9E-A395-599DEBA94C33}" type="pres">
      <dgm:prSet presAssocID="{4E6BC79A-3625-4E83-BAA2-A1C333A5BDF3}" presName="spaceRect" presStyleCnt="0"/>
      <dgm:spPr/>
    </dgm:pt>
    <dgm:pt modelId="{6C59DE67-8576-4393-A8F1-80E67B872F7A}" type="pres">
      <dgm:prSet presAssocID="{4E6BC79A-3625-4E83-BAA2-A1C333A5BDF3}" presName="textRect" presStyleLbl="revTx" presStyleIdx="3" presStyleCnt="7">
        <dgm:presLayoutVars>
          <dgm:chMax val="1"/>
          <dgm:chPref val="1"/>
        </dgm:presLayoutVars>
      </dgm:prSet>
      <dgm:spPr/>
    </dgm:pt>
    <dgm:pt modelId="{B1F369F1-C113-434D-9DE0-F86AA5EDABC9}" type="pres">
      <dgm:prSet presAssocID="{350C1859-2043-450A-A703-85BB5D7144B5}" presName="sibTrans" presStyleCnt="0"/>
      <dgm:spPr/>
    </dgm:pt>
    <dgm:pt modelId="{CF3519D2-5101-4A53-AB20-1BEEA41D58AB}" type="pres">
      <dgm:prSet presAssocID="{068468DD-CBFD-492D-90B4-45652C90102D}" presName="compNode" presStyleCnt="0"/>
      <dgm:spPr/>
    </dgm:pt>
    <dgm:pt modelId="{28748089-2138-4555-92D0-C71853332C24}" type="pres">
      <dgm:prSet presAssocID="{068468DD-CBFD-492D-90B4-45652C90102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6EE8A81-A149-4025-928B-561BD173BA1F}" type="pres">
      <dgm:prSet presAssocID="{068468DD-CBFD-492D-90B4-45652C90102D}" presName="spaceRect" presStyleCnt="0"/>
      <dgm:spPr/>
    </dgm:pt>
    <dgm:pt modelId="{2FFA44D6-CB90-438A-9DB4-4A3E195E8973}" type="pres">
      <dgm:prSet presAssocID="{068468DD-CBFD-492D-90B4-45652C90102D}" presName="textRect" presStyleLbl="revTx" presStyleIdx="4" presStyleCnt="7">
        <dgm:presLayoutVars>
          <dgm:chMax val="1"/>
          <dgm:chPref val="1"/>
        </dgm:presLayoutVars>
      </dgm:prSet>
      <dgm:spPr/>
    </dgm:pt>
    <dgm:pt modelId="{B11268C9-61CD-4E32-BB4B-3ACC04ACBBDF}" type="pres">
      <dgm:prSet presAssocID="{BFB658E7-4FA0-4FF8-880F-953E5FB9491F}" presName="sibTrans" presStyleCnt="0"/>
      <dgm:spPr/>
    </dgm:pt>
    <dgm:pt modelId="{BF210903-AAFF-4C5B-B606-F7AA40CB3BAD}" type="pres">
      <dgm:prSet presAssocID="{479677A4-C80D-4743-AAE5-637122338356}" presName="compNode" presStyleCnt="0"/>
      <dgm:spPr/>
    </dgm:pt>
    <dgm:pt modelId="{05A751E7-18ED-4301-8697-8B8AF9D3698D}" type="pres">
      <dgm:prSet presAssocID="{479677A4-C80D-4743-AAE5-637122338356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A566E788-B5BF-48E2-83A7-376DBB6572BF}" type="pres">
      <dgm:prSet presAssocID="{479677A4-C80D-4743-AAE5-637122338356}" presName="spaceRect" presStyleCnt="0"/>
      <dgm:spPr/>
    </dgm:pt>
    <dgm:pt modelId="{C93B4E97-7E5A-4258-981C-681F5DED2420}" type="pres">
      <dgm:prSet presAssocID="{479677A4-C80D-4743-AAE5-637122338356}" presName="textRect" presStyleLbl="revTx" presStyleIdx="5" presStyleCnt="7">
        <dgm:presLayoutVars>
          <dgm:chMax val="1"/>
          <dgm:chPref val="1"/>
        </dgm:presLayoutVars>
      </dgm:prSet>
      <dgm:spPr/>
    </dgm:pt>
    <dgm:pt modelId="{5E7DCA18-9114-4368-8379-39989F6C3D18}" type="pres">
      <dgm:prSet presAssocID="{9ED4312E-7969-4449-BC7A-478CBB03678D}" presName="sibTrans" presStyleCnt="0"/>
      <dgm:spPr/>
    </dgm:pt>
    <dgm:pt modelId="{1CA230A2-72BB-45BB-8717-59BF17A1DF72}" type="pres">
      <dgm:prSet presAssocID="{0C99A4B3-E941-450F-85E7-E32E5E89CC50}" presName="compNode" presStyleCnt="0"/>
      <dgm:spPr/>
    </dgm:pt>
    <dgm:pt modelId="{445C839A-61F3-4436-A675-05B432AAF6E4}" type="pres">
      <dgm:prSet presAssocID="{0C99A4B3-E941-450F-85E7-E32E5E89CC50}" presName="iconRect" presStyleLbl="node1" presStyleIdx="6" presStyleCnt="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CEB48DC-23E1-401D-9078-B41C6563C582}" type="pres">
      <dgm:prSet presAssocID="{0C99A4B3-E941-450F-85E7-E32E5E89CC50}" presName="spaceRect" presStyleCnt="0"/>
      <dgm:spPr/>
    </dgm:pt>
    <dgm:pt modelId="{8F86453D-F055-459E-811A-2A353E83D861}" type="pres">
      <dgm:prSet presAssocID="{0C99A4B3-E941-450F-85E7-E32E5E89CC5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6B4AA16-44F4-4B30-A0F1-B377AD8F61E3}" type="presOf" srcId="{479677A4-C80D-4743-AAE5-637122338356}" destId="{C93B4E97-7E5A-4258-981C-681F5DED2420}" srcOrd="0" destOrd="0" presId="urn:microsoft.com/office/officeart/2018/2/layout/IconLabelList"/>
    <dgm:cxn modelId="{063AE717-4510-4DA2-99FA-2430E82B09A8}" type="presOf" srcId="{4E6BC79A-3625-4E83-BAA2-A1C333A5BDF3}" destId="{6C59DE67-8576-4393-A8F1-80E67B872F7A}" srcOrd="0" destOrd="0" presId="urn:microsoft.com/office/officeart/2018/2/layout/IconLabelList"/>
    <dgm:cxn modelId="{7F77E122-6DD9-496A-8B64-2B38D1628BC9}" type="presOf" srcId="{068468DD-CBFD-492D-90B4-45652C90102D}" destId="{2FFA44D6-CB90-438A-9DB4-4A3E195E8973}" srcOrd="0" destOrd="0" presId="urn:microsoft.com/office/officeart/2018/2/layout/IconLabelList"/>
    <dgm:cxn modelId="{3AEE402D-70BD-42E9-A996-F7073ABF663E}" srcId="{44A03A0E-A1C1-4543-BEDF-BE817E7596F5}" destId="{E1855419-0870-4F12-9BA5-77A928647893}" srcOrd="1" destOrd="0" parTransId="{C3EAE8C4-E5BD-4C78-8C94-91773F602BB0}" sibTransId="{8F859A83-2C9A-473B-97AE-A864DEDB87EB}"/>
    <dgm:cxn modelId="{62CDBE2D-C285-45A1-9E15-A69A9025E611}" srcId="{44A03A0E-A1C1-4543-BEDF-BE817E7596F5}" destId="{4E6BC79A-3625-4E83-BAA2-A1C333A5BDF3}" srcOrd="3" destOrd="0" parTransId="{17FF2A2D-92DF-428D-B2E9-5131C631716B}" sibTransId="{350C1859-2043-450A-A703-85BB5D7144B5}"/>
    <dgm:cxn modelId="{DC612432-0559-476E-99E7-7029D6077612}" type="presOf" srcId="{28F5BB39-BBD3-4184-8990-2E48277F5F62}" destId="{71A4186A-076C-47DA-924C-FC7F1D3BBD8A}" srcOrd="0" destOrd="0" presId="urn:microsoft.com/office/officeart/2018/2/layout/IconLabelList"/>
    <dgm:cxn modelId="{4D059E3A-860F-45CC-9E9E-E48C0DA82ABD}" srcId="{44A03A0E-A1C1-4543-BEDF-BE817E7596F5}" destId="{0C99A4B3-E941-450F-85E7-E32E5E89CC50}" srcOrd="6" destOrd="0" parTransId="{0D79740E-D58F-4E5C-8035-A5D3C6E173CC}" sibTransId="{6A7C8588-87A9-456A-ADF0-8D16AE345DA9}"/>
    <dgm:cxn modelId="{955DC16D-12D6-490C-9111-E00CB3EE9AEA}" srcId="{44A03A0E-A1C1-4543-BEDF-BE817E7596F5}" destId="{28F5BB39-BBD3-4184-8990-2E48277F5F62}" srcOrd="2" destOrd="0" parTransId="{9069E791-7999-4E80-9BDB-6FE2CBD20DDC}" sibTransId="{742611D8-AFFF-4010-A983-02F80D674509}"/>
    <dgm:cxn modelId="{16580993-9221-43DF-96B1-F0C2FC868154}" type="presOf" srcId="{FF86973B-FBB8-4211-852E-A401DF6D751F}" destId="{76CB870F-E9ED-4709-94C2-1DDAA57A6F61}" srcOrd="0" destOrd="0" presId="urn:microsoft.com/office/officeart/2018/2/layout/IconLabelList"/>
    <dgm:cxn modelId="{7D693A9E-7C9A-45AC-9397-F2487F04A4C2}" type="presOf" srcId="{E1855419-0870-4F12-9BA5-77A928647893}" destId="{7FDDF7B5-CE25-4CFE-AC7B-099688002644}" srcOrd="0" destOrd="0" presId="urn:microsoft.com/office/officeart/2018/2/layout/IconLabelList"/>
    <dgm:cxn modelId="{CC9403A9-652D-4392-A820-68AD45A44914}" srcId="{44A03A0E-A1C1-4543-BEDF-BE817E7596F5}" destId="{FF86973B-FBB8-4211-852E-A401DF6D751F}" srcOrd="0" destOrd="0" parTransId="{41B68341-4EE4-4C28-B7B2-6289085666DE}" sibTransId="{8EF614EE-E2D1-48EF-86F6-0307913EFBAA}"/>
    <dgm:cxn modelId="{BBDF80B8-909F-4135-9739-6C2D35FA6BB8}" srcId="{44A03A0E-A1C1-4543-BEDF-BE817E7596F5}" destId="{068468DD-CBFD-492D-90B4-45652C90102D}" srcOrd="4" destOrd="0" parTransId="{04DBDBD1-70C6-4A5A-9690-CB1326B73CD6}" sibTransId="{BFB658E7-4FA0-4FF8-880F-953E5FB9491F}"/>
    <dgm:cxn modelId="{0D6BCFCE-89F3-4CDF-B220-C80BE7BADBE2}" srcId="{44A03A0E-A1C1-4543-BEDF-BE817E7596F5}" destId="{479677A4-C80D-4743-AAE5-637122338356}" srcOrd="5" destOrd="0" parTransId="{7C79CC9E-363C-4BF2-9155-17F6DBFAC2DE}" sibTransId="{9ED4312E-7969-4449-BC7A-478CBB03678D}"/>
    <dgm:cxn modelId="{D17D80E8-2911-49ED-9FAF-286B1EB3906B}" type="presOf" srcId="{44A03A0E-A1C1-4543-BEDF-BE817E7596F5}" destId="{F9515ABA-67BE-454E-A827-AEC33D3BD81F}" srcOrd="0" destOrd="0" presId="urn:microsoft.com/office/officeart/2018/2/layout/IconLabelList"/>
    <dgm:cxn modelId="{300330EF-5E0E-4F32-888A-247599CDC207}" type="presOf" srcId="{0C99A4B3-E941-450F-85E7-E32E5E89CC50}" destId="{8F86453D-F055-459E-811A-2A353E83D861}" srcOrd="0" destOrd="0" presId="urn:microsoft.com/office/officeart/2018/2/layout/IconLabelList"/>
    <dgm:cxn modelId="{E1077294-DC9C-4880-AD3A-87C4C0BA2536}" type="presParOf" srcId="{F9515ABA-67BE-454E-A827-AEC33D3BD81F}" destId="{3E7A641B-2332-4C3F-B00C-67E00BCE7A10}" srcOrd="0" destOrd="0" presId="urn:microsoft.com/office/officeart/2018/2/layout/IconLabelList"/>
    <dgm:cxn modelId="{9AF2ECD3-E5CB-4AE4-8C2F-DD513816FBBD}" type="presParOf" srcId="{3E7A641B-2332-4C3F-B00C-67E00BCE7A10}" destId="{A38D7B89-131B-4920-8FEF-AC27C18C6227}" srcOrd="0" destOrd="0" presId="urn:microsoft.com/office/officeart/2018/2/layout/IconLabelList"/>
    <dgm:cxn modelId="{28A45FB7-9276-49AC-9EDA-8016248709E6}" type="presParOf" srcId="{3E7A641B-2332-4C3F-B00C-67E00BCE7A10}" destId="{A89B6D15-3673-4E0D-BEB5-9519EFB53BD2}" srcOrd="1" destOrd="0" presId="urn:microsoft.com/office/officeart/2018/2/layout/IconLabelList"/>
    <dgm:cxn modelId="{F569FDFF-A99D-47DE-A93D-FB26D2D8601A}" type="presParOf" srcId="{3E7A641B-2332-4C3F-B00C-67E00BCE7A10}" destId="{76CB870F-E9ED-4709-94C2-1DDAA57A6F61}" srcOrd="2" destOrd="0" presId="urn:microsoft.com/office/officeart/2018/2/layout/IconLabelList"/>
    <dgm:cxn modelId="{B371BA8E-FFDA-4797-BF06-01ADCA042646}" type="presParOf" srcId="{F9515ABA-67BE-454E-A827-AEC33D3BD81F}" destId="{1014606F-6547-4C59-8BDD-84FB2B7564BE}" srcOrd="1" destOrd="0" presId="urn:microsoft.com/office/officeart/2018/2/layout/IconLabelList"/>
    <dgm:cxn modelId="{7ED52521-F502-4B95-BF16-6D5C66C92D0B}" type="presParOf" srcId="{F9515ABA-67BE-454E-A827-AEC33D3BD81F}" destId="{0A0E4668-CA3B-4CA0-8053-89617410E56E}" srcOrd="2" destOrd="0" presId="urn:microsoft.com/office/officeart/2018/2/layout/IconLabelList"/>
    <dgm:cxn modelId="{3A8DE289-5E07-4E89-9B1F-033503F1A916}" type="presParOf" srcId="{0A0E4668-CA3B-4CA0-8053-89617410E56E}" destId="{7F2292BF-AD52-476E-AAFD-94FF19F14256}" srcOrd="0" destOrd="0" presId="urn:microsoft.com/office/officeart/2018/2/layout/IconLabelList"/>
    <dgm:cxn modelId="{DC129BA6-57F0-461A-BD68-9ADAAE963185}" type="presParOf" srcId="{0A0E4668-CA3B-4CA0-8053-89617410E56E}" destId="{AA4B53A2-91BD-4D4F-94BB-8513EAC90154}" srcOrd="1" destOrd="0" presId="urn:microsoft.com/office/officeart/2018/2/layout/IconLabelList"/>
    <dgm:cxn modelId="{DF9C30AB-8199-468B-9B8D-20CDA49FA08E}" type="presParOf" srcId="{0A0E4668-CA3B-4CA0-8053-89617410E56E}" destId="{7FDDF7B5-CE25-4CFE-AC7B-099688002644}" srcOrd="2" destOrd="0" presId="urn:microsoft.com/office/officeart/2018/2/layout/IconLabelList"/>
    <dgm:cxn modelId="{5F745C99-51C6-44B3-9B65-4B1FF4661DFB}" type="presParOf" srcId="{F9515ABA-67BE-454E-A827-AEC33D3BD81F}" destId="{A9C3683F-34EB-4118-B00E-BC6ADA06C75A}" srcOrd="3" destOrd="0" presId="urn:microsoft.com/office/officeart/2018/2/layout/IconLabelList"/>
    <dgm:cxn modelId="{7F2B5C78-5C5B-4995-960B-CEA938AE1FA3}" type="presParOf" srcId="{F9515ABA-67BE-454E-A827-AEC33D3BD81F}" destId="{3670FDFA-E857-4CF1-9AC1-11961BD63F88}" srcOrd="4" destOrd="0" presId="urn:microsoft.com/office/officeart/2018/2/layout/IconLabelList"/>
    <dgm:cxn modelId="{F065754B-C14B-4EB9-BD52-F5641B3E7929}" type="presParOf" srcId="{3670FDFA-E857-4CF1-9AC1-11961BD63F88}" destId="{3C8A39D3-43BE-4FA0-81F4-1147DFD1C149}" srcOrd="0" destOrd="0" presId="urn:microsoft.com/office/officeart/2018/2/layout/IconLabelList"/>
    <dgm:cxn modelId="{AFE4C17C-3BC4-4500-9352-F2BA77F7DDA4}" type="presParOf" srcId="{3670FDFA-E857-4CF1-9AC1-11961BD63F88}" destId="{CC0A27A2-130F-4CC7-B89F-53C79AB370F3}" srcOrd="1" destOrd="0" presId="urn:microsoft.com/office/officeart/2018/2/layout/IconLabelList"/>
    <dgm:cxn modelId="{765F8BBC-107A-4935-8D14-9F9A32E6FA89}" type="presParOf" srcId="{3670FDFA-E857-4CF1-9AC1-11961BD63F88}" destId="{71A4186A-076C-47DA-924C-FC7F1D3BBD8A}" srcOrd="2" destOrd="0" presId="urn:microsoft.com/office/officeart/2018/2/layout/IconLabelList"/>
    <dgm:cxn modelId="{AC213364-90AE-4EF7-8989-C65B1CFC1CAD}" type="presParOf" srcId="{F9515ABA-67BE-454E-A827-AEC33D3BD81F}" destId="{F8810DC9-DEA1-48F3-AC24-4DAE551EB97E}" srcOrd="5" destOrd="0" presId="urn:microsoft.com/office/officeart/2018/2/layout/IconLabelList"/>
    <dgm:cxn modelId="{3BBC35D6-9FA6-4A28-A071-D389254A7CAA}" type="presParOf" srcId="{F9515ABA-67BE-454E-A827-AEC33D3BD81F}" destId="{0C7A7488-CE2E-4BF7-8AE5-34B89CAD1F55}" srcOrd="6" destOrd="0" presId="urn:microsoft.com/office/officeart/2018/2/layout/IconLabelList"/>
    <dgm:cxn modelId="{89B6C3E8-66C8-4F93-BFD5-B6E8F278B375}" type="presParOf" srcId="{0C7A7488-CE2E-4BF7-8AE5-34B89CAD1F55}" destId="{9A338CB8-6897-4DB4-9FE7-6DF74C0BB14B}" srcOrd="0" destOrd="0" presId="urn:microsoft.com/office/officeart/2018/2/layout/IconLabelList"/>
    <dgm:cxn modelId="{AC3822E1-066D-4D7A-85ED-C59C47003E29}" type="presParOf" srcId="{0C7A7488-CE2E-4BF7-8AE5-34B89CAD1F55}" destId="{E6309E5D-55E2-4F9E-A395-599DEBA94C33}" srcOrd="1" destOrd="0" presId="urn:microsoft.com/office/officeart/2018/2/layout/IconLabelList"/>
    <dgm:cxn modelId="{66174245-E9C2-4FE3-9D5B-5A4517E30C90}" type="presParOf" srcId="{0C7A7488-CE2E-4BF7-8AE5-34B89CAD1F55}" destId="{6C59DE67-8576-4393-A8F1-80E67B872F7A}" srcOrd="2" destOrd="0" presId="urn:microsoft.com/office/officeart/2018/2/layout/IconLabelList"/>
    <dgm:cxn modelId="{FEC31903-3918-415A-A406-DD1619D38A09}" type="presParOf" srcId="{F9515ABA-67BE-454E-A827-AEC33D3BD81F}" destId="{B1F369F1-C113-434D-9DE0-F86AA5EDABC9}" srcOrd="7" destOrd="0" presId="urn:microsoft.com/office/officeart/2018/2/layout/IconLabelList"/>
    <dgm:cxn modelId="{F8C46A20-6E43-4893-A99E-D027B45A1E3D}" type="presParOf" srcId="{F9515ABA-67BE-454E-A827-AEC33D3BD81F}" destId="{CF3519D2-5101-4A53-AB20-1BEEA41D58AB}" srcOrd="8" destOrd="0" presId="urn:microsoft.com/office/officeart/2018/2/layout/IconLabelList"/>
    <dgm:cxn modelId="{C74A6E6F-ECAE-4FD5-B4C6-93D9A9BD726A}" type="presParOf" srcId="{CF3519D2-5101-4A53-AB20-1BEEA41D58AB}" destId="{28748089-2138-4555-92D0-C71853332C24}" srcOrd="0" destOrd="0" presId="urn:microsoft.com/office/officeart/2018/2/layout/IconLabelList"/>
    <dgm:cxn modelId="{563B104C-B1F3-4882-8BC0-86ACA5D131A4}" type="presParOf" srcId="{CF3519D2-5101-4A53-AB20-1BEEA41D58AB}" destId="{E6EE8A81-A149-4025-928B-561BD173BA1F}" srcOrd="1" destOrd="0" presId="urn:microsoft.com/office/officeart/2018/2/layout/IconLabelList"/>
    <dgm:cxn modelId="{AB442EDC-D46A-4260-9BBA-A2D2E329E9CA}" type="presParOf" srcId="{CF3519D2-5101-4A53-AB20-1BEEA41D58AB}" destId="{2FFA44D6-CB90-438A-9DB4-4A3E195E8973}" srcOrd="2" destOrd="0" presId="urn:microsoft.com/office/officeart/2018/2/layout/IconLabelList"/>
    <dgm:cxn modelId="{55D5DC6D-BD11-4D6B-89B2-484ECA190A3B}" type="presParOf" srcId="{F9515ABA-67BE-454E-A827-AEC33D3BD81F}" destId="{B11268C9-61CD-4E32-BB4B-3ACC04ACBBDF}" srcOrd="9" destOrd="0" presId="urn:microsoft.com/office/officeart/2018/2/layout/IconLabelList"/>
    <dgm:cxn modelId="{43066176-A435-4641-AC97-C9A39C90876F}" type="presParOf" srcId="{F9515ABA-67BE-454E-A827-AEC33D3BD81F}" destId="{BF210903-AAFF-4C5B-B606-F7AA40CB3BAD}" srcOrd="10" destOrd="0" presId="urn:microsoft.com/office/officeart/2018/2/layout/IconLabelList"/>
    <dgm:cxn modelId="{CAF9BD66-289D-410D-BA42-E5050ED6AE19}" type="presParOf" srcId="{BF210903-AAFF-4C5B-B606-F7AA40CB3BAD}" destId="{05A751E7-18ED-4301-8697-8B8AF9D3698D}" srcOrd="0" destOrd="0" presId="urn:microsoft.com/office/officeart/2018/2/layout/IconLabelList"/>
    <dgm:cxn modelId="{4BC58D75-BCD9-43BE-B4D2-6F91C0F6ADBA}" type="presParOf" srcId="{BF210903-AAFF-4C5B-B606-F7AA40CB3BAD}" destId="{A566E788-B5BF-48E2-83A7-376DBB6572BF}" srcOrd="1" destOrd="0" presId="urn:microsoft.com/office/officeart/2018/2/layout/IconLabelList"/>
    <dgm:cxn modelId="{79EF4103-F1C4-4616-9766-4E852DC5F19D}" type="presParOf" srcId="{BF210903-AAFF-4C5B-B606-F7AA40CB3BAD}" destId="{C93B4E97-7E5A-4258-981C-681F5DED2420}" srcOrd="2" destOrd="0" presId="urn:microsoft.com/office/officeart/2018/2/layout/IconLabelList"/>
    <dgm:cxn modelId="{CEFC8EC2-7B15-42CA-A1C7-77D241EF6DF1}" type="presParOf" srcId="{F9515ABA-67BE-454E-A827-AEC33D3BD81F}" destId="{5E7DCA18-9114-4368-8379-39989F6C3D18}" srcOrd="11" destOrd="0" presId="urn:microsoft.com/office/officeart/2018/2/layout/IconLabelList"/>
    <dgm:cxn modelId="{867A47DE-EF62-4825-89D3-3A443DDEC7C3}" type="presParOf" srcId="{F9515ABA-67BE-454E-A827-AEC33D3BD81F}" destId="{1CA230A2-72BB-45BB-8717-59BF17A1DF72}" srcOrd="12" destOrd="0" presId="urn:microsoft.com/office/officeart/2018/2/layout/IconLabelList"/>
    <dgm:cxn modelId="{A8AE958D-C902-4432-BA08-0AC36E618B03}" type="presParOf" srcId="{1CA230A2-72BB-45BB-8717-59BF17A1DF72}" destId="{445C839A-61F3-4436-A675-05B432AAF6E4}" srcOrd="0" destOrd="0" presId="urn:microsoft.com/office/officeart/2018/2/layout/IconLabelList"/>
    <dgm:cxn modelId="{72DDF959-1242-4B95-B90F-645FAD3ED8FE}" type="presParOf" srcId="{1CA230A2-72BB-45BB-8717-59BF17A1DF72}" destId="{DCEB48DC-23E1-401D-9078-B41C6563C582}" srcOrd="1" destOrd="0" presId="urn:microsoft.com/office/officeart/2018/2/layout/IconLabelList"/>
    <dgm:cxn modelId="{0C2D1F44-557A-4998-A18C-82F70E014ED5}" type="presParOf" srcId="{1CA230A2-72BB-45BB-8717-59BF17A1DF72}" destId="{8F86453D-F055-459E-811A-2A353E83D8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D7B89-131B-4920-8FEF-AC27C18C6227}">
      <dsp:nvSpPr>
        <dsp:cNvPr id="0" name=""/>
        <dsp:cNvSpPr/>
      </dsp:nvSpPr>
      <dsp:spPr>
        <a:xfrm>
          <a:off x="398994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B870F-E9ED-4709-94C2-1DDAA57A6F61}">
      <dsp:nvSpPr>
        <dsp:cNvPr id="0" name=""/>
        <dsp:cNvSpPr/>
      </dsp:nvSpPr>
      <dsp:spPr>
        <a:xfrm>
          <a:off x="3574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Introduction</a:t>
          </a:r>
          <a:endParaRPr lang="en-US" sz="1800" kern="1200"/>
        </a:p>
      </dsp:txBody>
      <dsp:txXfrm>
        <a:off x="3574" y="2187820"/>
        <a:ext cx="1437890" cy="575156"/>
      </dsp:txXfrm>
    </dsp:sp>
    <dsp:sp modelId="{7F2292BF-AD52-476E-AAFD-94FF19F14256}">
      <dsp:nvSpPr>
        <dsp:cNvPr id="0" name=""/>
        <dsp:cNvSpPr/>
      </dsp:nvSpPr>
      <dsp:spPr>
        <a:xfrm>
          <a:off x="2088515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DF7B5-CE25-4CFE-AC7B-099688002644}">
      <dsp:nvSpPr>
        <dsp:cNvPr id="0" name=""/>
        <dsp:cNvSpPr/>
      </dsp:nvSpPr>
      <dsp:spPr>
        <a:xfrm>
          <a:off x="1693095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Gestion de Projet</a:t>
          </a:r>
          <a:endParaRPr lang="en-US" sz="1800" kern="1200" dirty="0"/>
        </a:p>
      </dsp:txBody>
      <dsp:txXfrm>
        <a:off x="1693095" y="2187820"/>
        <a:ext cx="1437890" cy="575156"/>
      </dsp:txXfrm>
    </dsp:sp>
    <dsp:sp modelId="{3C8A39D3-43BE-4FA0-81F4-1147DFD1C149}">
      <dsp:nvSpPr>
        <dsp:cNvPr id="0" name=""/>
        <dsp:cNvSpPr/>
      </dsp:nvSpPr>
      <dsp:spPr>
        <a:xfrm>
          <a:off x="3778037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4186A-076C-47DA-924C-FC7F1D3BBD8A}">
      <dsp:nvSpPr>
        <dsp:cNvPr id="0" name=""/>
        <dsp:cNvSpPr/>
      </dsp:nvSpPr>
      <dsp:spPr>
        <a:xfrm>
          <a:off x="3382617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Logiciels Utilisés</a:t>
          </a:r>
          <a:endParaRPr lang="en-US" sz="1800" kern="1200" dirty="0"/>
        </a:p>
      </dsp:txBody>
      <dsp:txXfrm>
        <a:off x="3382617" y="2187820"/>
        <a:ext cx="1437890" cy="575156"/>
      </dsp:txXfrm>
    </dsp:sp>
    <dsp:sp modelId="{9A338CB8-6897-4DB4-9FE7-6DF74C0BB14B}">
      <dsp:nvSpPr>
        <dsp:cNvPr id="0" name=""/>
        <dsp:cNvSpPr/>
      </dsp:nvSpPr>
      <dsp:spPr>
        <a:xfrm>
          <a:off x="5467558" y="1280209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9DE67-8576-4393-A8F1-80E67B872F7A}">
      <dsp:nvSpPr>
        <dsp:cNvPr id="0" name=""/>
        <dsp:cNvSpPr/>
      </dsp:nvSpPr>
      <dsp:spPr>
        <a:xfrm>
          <a:off x="5072138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Organisation du Code</a:t>
          </a:r>
          <a:endParaRPr lang="en-US" sz="1800" kern="1200"/>
        </a:p>
      </dsp:txBody>
      <dsp:txXfrm>
        <a:off x="5072138" y="2187820"/>
        <a:ext cx="1437890" cy="575156"/>
      </dsp:txXfrm>
    </dsp:sp>
    <dsp:sp modelId="{28748089-2138-4555-92D0-C71853332C24}">
      <dsp:nvSpPr>
        <dsp:cNvPr id="0" name=""/>
        <dsp:cNvSpPr/>
      </dsp:nvSpPr>
      <dsp:spPr>
        <a:xfrm>
          <a:off x="1243755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A44D6-CB90-438A-9DB4-4A3E195E8973}">
      <dsp:nvSpPr>
        <dsp:cNvPr id="0" name=""/>
        <dsp:cNvSpPr/>
      </dsp:nvSpPr>
      <dsp:spPr>
        <a:xfrm>
          <a:off x="848335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Démonstration</a:t>
          </a:r>
          <a:endParaRPr lang="en-US" sz="1800" kern="1200"/>
        </a:p>
      </dsp:txBody>
      <dsp:txXfrm>
        <a:off x="848335" y="4030060"/>
        <a:ext cx="1437890" cy="575156"/>
      </dsp:txXfrm>
    </dsp:sp>
    <dsp:sp modelId="{05A751E7-18ED-4301-8697-8B8AF9D3698D}">
      <dsp:nvSpPr>
        <dsp:cNvPr id="0" name=""/>
        <dsp:cNvSpPr/>
      </dsp:nvSpPr>
      <dsp:spPr>
        <a:xfrm>
          <a:off x="2933276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B4E97-7E5A-4258-981C-681F5DED2420}">
      <dsp:nvSpPr>
        <dsp:cNvPr id="0" name=""/>
        <dsp:cNvSpPr/>
      </dsp:nvSpPr>
      <dsp:spPr>
        <a:xfrm>
          <a:off x="2537856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Évolution des Compétences</a:t>
          </a:r>
          <a:endParaRPr lang="en-US" sz="1800" kern="1200" dirty="0"/>
        </a:p>
      </dsp:txBody>
      <dsp:txXfrm>
        <a:off x="2537856" y="4030060"/>
        <a:ext cx="1437890" cy="575156"/>
      </dsp:txXfrm>
    </dsp:sp>
    <dsp:sp modelId="{445C839A-61F3-4436-A675-05B432AAF6E4}">
      <dsp:nvSpPr>
        <dsp:cNvPr id="0" name=""/>
        <dsp:cNvSpPr/>
      </dsp:nvSpPr>
      <dsp:spPr>
        <a:xfrm>
          <a:off x="4622798" y="3122449"/>
          <a:ext cx="647050" cy="647050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6453D-F055-459E-811A-2A353E83D861}">
      <dsp:nvSpPr>
        <dsp:cNvPr id="0" name=""/>
        <dsp:cNvSpPr/>
      </dsp:nvSpPr>
      <dsp:spPr>
        <a:xfrm>
          <a:off x="4227378" y="403006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FAQ</a:t>
          </a:r>
          <a:endParaRPr lang="en-US" sz="1800" kern="1200"/>
        </a:p>
      </dsp:txBody>
      <dsp:txXfrm>
        <a:off x="4227378" y="4030060"/>
        <a:ext cx="1437890" cy="57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E1B0C-ADC0-4546-A8D9-00783003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BF39C-A8D3-4E8D-89C0-06AFCE69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AE099-81A8-49E6-B314-AC5BAAC2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5BE3E-AAC0-46E0-906C-A30DE837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88552-5707-45AA-B54A-59F318CB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E4B87-422A-42F3-B76A-12AD6AD7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FF2E63-4519-4EAE-950E-DDAE09E3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12FADE-6594-4CD2-A374-A1B4308F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70BDE-0EAE-4172-BD78-FF7EECE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3FA8-69C7-4498-B5E9-B60BAF57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3D2D02-B9A6-4558-B679-A11418B77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A39EE3-B308-4C94-A6A0-0A713856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87A5FE-1245-48EC-BEF9-C423DFD3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BF168-B601-493C-916A-492EE8B1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9F8E4-7AA6-48D1-BE80-AA7AEF96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8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0D62-7FDF-4A9B-8D81-4EF3D2A9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298F6-346E-47D5-BED7-DC468CE1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1AB02-E17D-40F1-A84B-CB1F3F24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736394-B90C-40FB-B3AF-206669D7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3320A-4339-4D9F-89F8-29D15F1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61AE-B838-41AA-B2A0-8745E393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CD1CA2-1735-4ACC-BEE6-11CCDE6FC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24107-B3A7-412B-9404-4F6BB1F4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83FDE9-B209-4017-BC5A-ABB9E2E8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5048E-6899-41BA-B6E1-07561EDC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8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1BD41-EA10-49FF-AA1B-28021ACB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2ED51-E3F8-4A78-9B82-8073DAB53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79328E-9469-4A20-B191-E2C595F3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A1150A-9E6E-4A9E-AA45-E5B24E4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C20E9-0B48-4460-95C6-95FB5942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A8F552-4E79-4141-9562-EEA37E93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1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2CE0-B991-4973-9079-1FE3944A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79898-57EE-4D3E-B79B-92609050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A5A9A-4402-48C2-A142-DF2AB680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78D354-179A-45B7-916B-76281873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E49738-FC95-4421-AC98-E417661CA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F6F49-06CD-44B3-BA1C-8EE30004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17447F-E9D8-43F7-9A5E-60D94745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2F7AE4-5B20-43E5-86A5-FE4E5365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BBC81-6204-4B3A-B8A9-F939EE33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DF50A-EDE0-4027-AF1E-DC8304F8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E3F05E-1100-41BB-98A1-8E6CAC16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474CAF-A621-4DF5-A7D3-279BC24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50627C-3FC2-4057-B22E-66A19287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E47D01-12E8-406B-817F-9CFF5E12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90BB4-0C60-46D7-855C-B6332343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E5C2A-5B93-48DA-A8AC-DFA6652D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AC56E-2DFA-423A-86FB-906ECCD4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0DECAE-F7E9-4B04-AEAE-8B9036B4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F221B8-F779-43C6-A418-98DF218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48194D-293C-44E5-A5D6-CF0AAC29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8E0E8-DEEA-4004-BD2A-38B4A4B0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2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9BE60-CA75-4689-9F75-854C4B12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868294-6DDA-4A38-BC66-3E949C51E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34EF87-0FEB-4696-8E68-893246F7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D01F3-7717-417C-BC40-CAE95F39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3CB028-E420-430E-B96B-CB14E0ED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19FE4E-E424-4A70-ADE0-A43520A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2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5ED32D-EAB9-4527-93DC-61114FC3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751B1B-C044-428A-B636-F8D4BB0B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E1F9B-7169-48D4-9E89-78233E65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19F1-D2FA-4833-BA63-241F8E32253B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A9639-C308-487E-9D61-BF2FE2659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F8F41-9B8E-4B91-8167-BEB7EAB7A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8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4C76E-7B26-45D4-AC10-94B08A2E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/>
              <a:t>Site Fonctionnel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C9C0B-9FE6-4BBB-92A6-29245AB3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Projet B2 Informatique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Formation Laravel | Human Coders Formations">
            <a:extLst>
              <a:ext uri="{FF2B5EF4-FFF2-40B4-BE49-F238E27FC236}">
                <a16:creationId xmlns:a16="http://schemas.microsoft.com/office/drawing/2014/main" id="{805AC85A-FC0E-46D7-961B-3578D5251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1" r="-1" b="165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7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EFD7EB-8A78-4EB8-8B7B-6ECB05E2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Ajout de fonctionnalité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E49B05-9B31-4640-931C-4A4E954B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15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F5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</a:t>
            </a:r>
            <a:r>
              <a:rPr lang="en-US" sz="3200" dirty="0" err="1">
                <a:solidFill>
                  <a:srgbClr val="FFFFFF"/>
                </a:solidFill>
              </a:rPr>
              <a:t>d’acceuil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589D2E-5372-4319-B361-D6C05E79E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3196" cy="368275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9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Base de </a:t>
            </a:r>
            <a:r>
              <a:rPr lang="en-US" sz="4000" dirty="0" err="1"/>
              <a:t>donnée</a:t>
            </a:r>
            <a:endParaRPr lang="en-US" sz="4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A1FAAA-ECC1-492D-B7EB-42CBCAC6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31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8C78ED-AAB1-4A42-AE30-AFFA058C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67035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EDE9AA-6986-4D30-BE5A-7DAC82BC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fr-FR" sz="5200"/>
              <a:t>Évolution des compétences</a:t>
            </a:r>
          </a:p>
        </p:txBody>
      </p:sp>
      <p:pic>
        <p:nvPicPr>
          <p:cNvPr id="5" name="Picture 4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5C626E19-DBD6-424A-AD76-75F25E99D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8" r="47960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2BE44-19FA-4F51-9962-B921993F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 fontScale="85000" lnSpcReduction="20000"/>
          </a:bodyPr>
          <a:lstStyle/>
          <a:p>
            <a:r>
              <a:rPr lang="fr-FR" sz="1700" dirty="0"/>
              <a:t>Beaucoup d’auto-formation :</a:t>
            </a:r>
          </a:p>
          <a:p>
            <a:pPr lvl="1"/>
            <a:r>
              <a:rPr lang="fr-FR" sz="1700" dirty="0"/>
              <a:t>Open Class Room</a:t>
            </a:r>
          </a:p>
          <a:p>
            <a:pPr lvl="1"/>
            <a:r>
              <a:rPr lang="fr-FR" sz="1700" dirty="0"/>
              <a:t>MDN (Mozilla </a:t>
            </a:r>
            <a:r>
              <a:rPr lang="fr-FR" sz="1700" dirty="0" err="1"/>
              <a:t>Developer</a:t>
            </a:r>
            <a:r>
              <a:rPr lang="fr-FR" sz="1700" dirty="0"/>
              <a:t> Network)</a:t>
            </a:r>
          </a:p>
          <a:p>
            <a:pPr lvl="1"/>
            <a:r>
              <a:rPr lang="fr-FR" sz="1700" dirty="0"/>
              <a:t>W3School</a:t>
            </a:r>
          </a:p>
          <a:p>
            <a:pPr lvl="1"/>
            <a:r>
              <a:rPr lang="fr-FR" sz="1700" dirty="0"/>
              <a:t>Partage de l’expérience de nos camarades</a:t>
            </a:r>
          </a:p>
          <a:p>
            <a:pPr lvl="1"/>
            <a:r>
              <a:rPr lang="fr-FR" sz="1700" dirty="0" err="1"/>
              <a:t>Youtube</a:t>
            </a:r>
            <a:endParaRPr lang="fr-FR" sz="1700" dirty="0"/>
          </a:p>
          <a:p>
            <a:r>
              <a:rPr lang="fr-FR" sz="1700" dirty="0"/>
              <a:t>Logiciel :</a:t>
            </a:r>
          </a:p>
          <a:p>
            <a:pPr lvl="1"/>
            <a:r>
              <a:rPr lang="fr-FR" sz="1700" dirty="0"/>
              <a:t>JavaScript</a:t>
            </a:r>
          </a:p>
          <a:p>
            <a:pPr lvl="1"/>
            <a:r>
              <a:rPr lang="fr-FR" sz="1700" dirty="0"/>
              <a:t>CSS</a:t>
            </a:r>
          </a:p>
          <a:p>
            <a:pPr lvl="1"/>
            <a:r>
              <a:rPr lang="fr-FR" sz="1700" dirty="0"/>
              <a:t>HTML</a:t>
            </a:r>
          </a:p>
          <a:p>
            <a:pPr lvl="1"/>
            <a:r>
              <a:rPr lang="fr-FR" sz="1700" dirty="0" err="1"/>
              <a:t>Laravel</a:t>
            </a:r>
            <a:endParaRPr lang="fr-FR" sz="1700" dirty="0"/>
          </a:p>
          <a:p>
            <a:pPr lvl="1"/>
            <a:r>
              <a:rPr lang="fr-FR" sz="1700" dirty="0"/>
              <a:t>GIT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1127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FAC93-169D-48B4-BD8E-6C9E8AE1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615" y="17668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8835C-4BEC-40AD-9628-2C007E02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438" y="3867266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Avez-vous</a:t>
            </a:r>
            <a:r>
              <a:rPr lang="en-US" dirty="0"/>
              <a:t> des questions 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Une image contenant alimentation, blanc, lit, pièce&#10;&#10;Description générée automatiquement">
            <a:extLst>
              <a:ext uri="{FF2B5EF4-FFF2-40B4-BE49-F238E27FC236}">
                <a16:creationId xmlns:a16="http://schemas.microsoft.com/office/drawing/2014/main" id="{07FC3549-0A68-45F5-B3E5-45DA3BFB9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16" r="2" b="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5081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C9EF7E-DC5B-4389-BF36-AA6A3D09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24A21-DEAA-4231-9119-E12B98F2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VICTOR AFFILÉ 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20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B2 INFORMATIQUE</a:t>
            </a:r>
          </a:p>
          <a:p>
            <a:endParaRPr lang="fr-FR" sz="2000" dirty="0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ALEXIS PHELIPPON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22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B2 INFORMATIQUE</a:t>
            </a:r>
          </a:p>
        </p:txBody>
      </p:sp>
    </p:spTree>
    <p:extLst>
      <p:ext uri="{BB962C8B-B14F-4D97-AF65-F5344CB8AC3E}">
        <p14:creationId xmlns:p14="http://schemas.microsoft.com/office/powerpoint/2010/main" val="1589546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842FB6-3553-41B0-B155-4653F847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C9B3118-A0C1-4A04-B4C0-9488BEAB2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268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82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FDD7C0-B46E-4C1A-BF92-97AC6D6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6">
            <a:extLst>
              <a:ext uri="{FF2B5EF4-FFF2-40B4-BE49-F238E27FC236}">
                <a16:creationId xmlns:a16="http://schemas.microsoft.com/office/drawing/2014/main" id="{D7FD90CC-57C9-4FC7-B38B-A384C4A7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B91B7D3-596E-4C71-82FB-67507964DBEA}"/>
              </a:ext>
            </a:extLst>
          </p:cNvPr>
          <p:cNvSpPr txBox="1"/>
          <p:nvPr/>
        </p:nvSpPr>
        <p:spPr>
          <a:xfrm>
            <a:off x="1821323" y="2396638"/>
            <a:ext cx="335479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cap="all" dirty="0"/>
              <a:t>Les attentes des fonctionnalités du projet :</a:t>
            </a:r>
          </a:p>
          <a:p>
            <a:pPr>
              <a:spcAft>
                <a:spcPts val="600"/>
              </a:spcAft>
            </a:pPr>
            <a:r>
              <a:rPr lang="fr-FR" dirty="0"/>
              <a:t>		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B1BC92-71F8-4972-BA79-017DC70DE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178" y="2329350"/>
            <a:ext cx="5225674" cy="44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9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FF0275-505B-46E2-954C-0F9BBCC0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7765937" cy="5696020"/>
          </a:xfrm>
          <a:custGeom>
            <a:avLst/>
            <a:gdLst>
              <a:gd name="connsiteX0" fmla="*/ 0 w 7765937"/>
              <a:gd name="connsiteY0" fmla="*/ 0 h 5696020"/>
              <a:gd name="connsiteX1" fmla="*/ 7765937 w 7765937"/>
              <a:gd name="connsiteY1" fmla="*/ 0 h 5696020"/>
              <a:gd name="connsiteX2" fmla="*/ 5002657 w 7765937"/>
              <a:gd name="connsiteY2" fmla="*/ 5696020 h 5696020"/>
              <a:gd name="connsiteX3" fmla="*/ 0 w 7765937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5937" h="5696020">
                <a:moveTo>
                  <a:pt x="0" y="0"/>
                </a:moveTo>
                <a:lnTo>
                  <a:pt x="7765937" y="0"/>
                </a:lnTo>
                <a:lnTo>
                  <a:pt x="5002657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A2764-8664-4343-9CE6-AEA285C9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5111496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 de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862DDE-6C97-4E14-8371-28639F6B5973}"/>
              </a:ext>
            </a:extLst>
          </p:cNvPr>
          <p:cNvSpPr txBox="1"/>
          <p:nvPr/>
        </p:nvSpPr>
        <p:spPr>
          <a:xfrm>
            <a:off x="838200" y="2177854"/>
            <a:ext cx="437997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Prise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compte</a:t>
            </a:r>
            <a:r>
              <a:rPr lang="en-US" sz="2000" dirty="0"/>
              <a:t> des </a:t>
            </a:r>
            <a:r>
              <a:rPr lang="en-US" sz="2000" dirty="0" err="1"/>
              <a:t>compétences</a:t>
            </a:r>
            <a:r>
              <a:rPr lang="en-US" sz="2000" dirty="0"/>
              <a:t> </a:t>
            </a:r>
            <a:r>
              <a:rPr lang="en-US" sz="2000" dirty="0" err="1"/>
              <a:t>individuelles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Décision</a:t>
            </a:r>
            <a:r>
              <a:rPr lang="en-US" sz="2000" dirty="0"/>
              <a:t> des </a:t>
            </a:r>
            <a:r>
              <a:rPr lang="en-US" sz="2000" dirty="0" err="1"/>
              <a:t>outils</a:t>
            </a:r>
            <a:r>
              <a:rPr lang="en-US" sz="2000" dirty="0"/>
              <a:t> </a:t>
            </a:r>
            <a:r>
              <a:rPr lang="en-US" sz="2000" dirty="0" err="1"/>
              <a:t>informatiques</a:t>
            </a:r>
            <a:r>
              <a:rPr lang="en-US" sz="2000" dirty="0"/>
              <a:t> à </a:t>
            </a:r>
            <a:r>
              <a:rPr lang="en-US" sz="2000" dirty="0" err="1"/>
              <a:t>utiliser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Attribution des </a:t>
            </a:r>
            <a:r>
              <a:rPr lang="en-US" sz="2000" dirty="0" err="1"/>
              <a:t>tâches</a:t>
            </a:r>
            <a:r>
              <a:rPr lang="en-US" sz="2000" dirty="0"/>
              <a:t> pour </a:t>
            </a:r>
            <a:r>
              <a:rPr lang="en-US" sz="2000" dirty="0" err="1"/>
              <a:t>chaque</a:t>
            </a:r>
            <a:r>
              <a:rPr lang="en-US" sz="2000" dirty="0"/>
              <a:t> </a:t>
            </a:r>
            <a:r>
              <a:rPr lang="en-US" sz="2000" dirty="0" err="1"/>
              <a:t>personne</a:t>
            </a:r>
            <a:r>
              <a:rPr lang="en-US" sz="2000" dirty="0"/>
              <a:t> du </a:t>
            </a:r>
            <a:r>
              <a:rPr lang="en-US" sz="2000" dirty="0" err="1"/>
              <a:t>groupe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Utilisation</a:t>
            </a:r>
            <a:r>
              <a:rPr lang="en-US" sz="2000" dirty="0"/>
              <a:t> d’un </a:t>
            </a:r>
            <a:r>
              <a:rPr lang="en-US" sz="2000" dirty="0" err="1"/>
              <a:t>logiciel</a:t>
            </a:r>
            <a:r>
              <a:rPr lang="en-US" sz="2000" dirty="0"/>
              <a:t> de </a:t>
            </a:r>
            <a:r>
              <a:rPr lang="en-US" sz="2000" dirty="0" err="1"/>
              <a:t>versionnage</a:t>
            </a:r>
            <a:r>
              <a:rPr lang="en-US" sz="2000" dirty="0"/>
              <a:t> et de stockage.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AA3D0D-38A7-4FF5-8F50-CE90ED0F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980" y="1710532"/>
            <a:ext cx="4097547" cy="4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C05A7B-3060-4D55-AD98-5814F79D4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C27520-AB4B-489A-90C1-8DEA9B64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Logiciels Utilisés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7AB0DB-E00D-41EC-A391-D572B13B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7" y="386499"/>
            <a:ext cx="1899880" cy="1899880"/>
          </a:xfrm>
          <a:prstGeom prst="rect">
            <a:avLst/>
          </a:prstGeom>
        </p:spPr>
      </p:pic>
      <p:pic>
        <p:nvPicPr>
          <p:cNvPr id="5" name="Espace réservé du contenu 4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67D4C53C-DD5C-43BC-837F-D21326BD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24" y="386499"/>
            <a:ext cx="3102512" cy="1178954"/>
          </a:xfrm>
          <a:prstGeom prst="rect">
            <a:avLst/>
          </a:prstGeom>
        </p:spPr>
      </p:pic>
      <p:pic>
        <p:nvPicPr>
          <p:cNvPr id="1026" name="Picture 2" descr="Laravel — Wikipédia">
            <a:extLst>
              <a:ext uri="{FF2B5EF4-FFF2-40B4-BE49-F238E27FC236}">
                <a16:creationId xmlns:a16="http://schemas.microsoft.com/office/drawing/2014/main" id="{4688571C-E8E1-4D00-8199-FFACADB4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55" y="386499"/>
            <a:ext cx="3086489" cy="32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MyAdmin — Wikipédia">
            <a:extLst>
              <a:ext uri="{FF2B5EF4-FFF2-40B4-BE49-F238E27FC236}">
                <a16:creationId xmlns:a16="http://schemas.microsoft.com/office/drawing/2014/main" id="{148B8E46-71BA-4752-B8A7-937C31D1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27" y="2286379"/>
            <a:ext cx="26955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éveloppement PHP, développement de logiciel sur mesure 100% Cloud">
            <a:extLst>
              <a:ext uri="{FF2B5EF4-FFF2-40B4-BE49-F238E27FC236}">
                <a16:creationId xmlns:a16="http://schemas.microsoft.com/office/drawing/2014/main" id="{2DE1DEB3-87E6-43C4-9AAE-460091B9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67" y="2240181"/>
            <a:ext cx="3283034" cy="17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6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15FD43-FF00-4FED-80FC-F50F4E9E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code</a:t>
            </a:r>
          </a:p>
        </p:txBody>
      </p:sp>
      <p:sp>
        <p:nvSpPr>
          <p:cNvPr id="9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12AD71-4C3C-4C4D-A4E3-37529BE31B60}"/>
              </a:ext>
            </a:extLst>
          </p:cNvPr>
          <p:cNvSpPr txBox="1"/>
          <p:nvPr/>
        </p:nvSpPr>
        <p:spPr>
          <a:xfrm>
            <a:off x="2615738" y="1263807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Création d’une aire de jeu en 2D avec l’élément CANVAS</a:t>
            </a:r>
          </a:p>
        </p:txBody>
      </p:sp>
    </p:spTree>
    <p:extLst>
      <p:ext uri="{BB962C8B-B14F-4D97-AF65-F5344CB8AC3E}">
        <p14:creationId xmlns:p14="http://schemas.microsoft.com/office/powerpoint/2010/main" val="235122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A320D7-55F1-418D-9A5D-A4CDB0AB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 err="1"/>
              <a:t>Création</a:t>
            </a:r>
            <a:r>
              <a:rPr lang="en-US" sz="2600" dirty="0"/>
              <a:t> des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660470B-F618-4F4C-BC4B-FBD10E57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47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A1F19-2D5E-45F0-9D78-2E199359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 err="1"/>
              <a:t>Fonction</a:t>
            </a:r>
            <a:r>
              <a:rPr lang="en-US" sz="2600" dirty="0"/>
              <a:t> du </a:t>
            </a:r>
            <a:r>
              <a:rPr lang="en-US" sz="2600" dirty="0" err="1"/>
              <a:t>jeu</a:t>
            </a:r>
            <a:endParaRPr lang="en-US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1A7C67B-4FA5-4ECA-9C10-3375CF6D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276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145</Words>
  <Application>Microsoft Office PowerPoint</Application>
  <PresentationFormat>Grand écran</PresentationFormat>
  <Paragraphs>55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Thème Office</vt:lpstr>
      <vt:lpstr>Site Fonctionnel</vt:lpstr>
      <vt:lpstr>Membre de l’Équipe</vt:lpstr>
      <vt:lpstr>Sommaire</vt:lpstr>
      <vt:lpstr>Introduction</vt:lpstr>
      <vt:lpstr>Gestion de projet</vt:lpstr>
      <vt:lpstr>Logiciels Utilisés</vt:lpstr>
      <vt:lpstr>Organisation du code</vt:lpstr>
      <vt:lpstr>Création des classes</vt:lpstr>
      <vt:lpstr>Fonction du jeu</vt:lpstr>
      <vt:lpstr>Ajout de fonctionnalité</vt:lpstr>
      <vt:lpstr>Page d’acceuil</vt:lpstr>
      <vt:lpstr>Base de donnée</vt:lpstr>
      <vt:lpstr>DÉMONSTRATION</vt:lpstr>
      <vt:lpstr>Évolution des compétences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Fonctionnel</dc:title>
  <dc:creator>Alexis PHELIPPON</dc:creator>
  <cp:lastModifiedBy>Alexis PHELIPPON</cp:lastModifiedBy>
  <cp:revision>1</cp:revision>
  <dcterms:created xsi:type="dcterms:W3CDTF">2021-01-14T13:11:56Z</dcterms:created>
  <dcterms:modified xsi:type="dcterms:W3CDTF">2021-01-14T13:14:48Z</dcterms:modified>
</cp:coreProperties>
</file>