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288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5" r:id="rId11"/>
    <p:sldId id="306" r:id="rId12"/>
    <p:sldId id="303" r:id="rId13"/>
    <p:sldId id="304" r:id="rId14"/>
    <p:sldId id="290" r:id="rId15"/>
    <p:sldId id="300" r:id="rId16"/>
    <p:sldId id="291" r:id="rId17"/>
    <p:sldId id="284" r:id="rId18"/>
    <p:sldId id="302" r:id="rId19"/>
    <p:sldId id="307" r:id="rId2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706" autoAdjust="0"/>
  </p:normalViewPr>
  <p:slideViewPr>
    <p:cSldViewPr snapToGrid="0">
      <p:cViewPr varScale="1">
        <p:scale>
          <a:sx n="68" d="100"/>
          <a:sy n="68" d="100"/>
        </p:scale>
        <p:origin x="676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263291-AF9B-40AC-86FB-A4BC679DE9B1}" type="datetime1">
              <a:rPr lang="es-ES" smtClean="0"/>
              <a:t>20/05/2018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7F807C-0218-4A41-8347-EABE14BBB239}" type="datetime1">
              <a:rPr lang="es-ES" noProof="0" smtClean="0"/>
              <a:t>20/05/2018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929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c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c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0AEBAC-8DE1-444C-BF68-A9E71BDAD572}" type="datetime1">
              <a:rPr lang="es-ES" noProof="0" smtClean="0"/>
              <a:t>20/05/2018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8ADCE9-2746-4109-93AE-44EE791AF1DC}" type="datetime1">
              <a:rPr lang="es-ES" noProof="0" smtClean="0"/>
              <a:t>20/05/2018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2BC022-307C-4A17-8ECE-8018BAABE805}" type="datetime1">
              <a:rPr lang="es-ES" noProof="0" smtClean="0"/>
              <a:t>20/05/2018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62D9E-4F32-418B-903F-7C9AD8E728F8}" type="datetime1">
              <a:rPr lang="es-ES" noProof="0" smtClean="0"/>
              <a:t>20/05/2018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28A51F-FBD3-41FB-89C1-BA983868FB20}" type="datetime1">
              <a:rPr lang="es-ES" noProof="0" smtClean="0"/>
              <a:t>20/05/2018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4E612-CD29-443D-90FA-23CF62D2F102}" type="datetime1">
              <a:rPr lang="es-ES" noProof="0" smtClean="0"/>
              <a:t>20/05/2018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c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c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c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c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c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c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c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c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c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c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c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c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c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c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c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c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c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Marcador de posición de pie de página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12" name="Marcador de posición de fech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0C2A6-AF01-4DD1-94C7-453C3ED9264F}" type="datetime1">
              <a:rPr lang="es-ES" noProof="0" smtClean="0"/>
              <a:t>20/05/2018</a:t>
            </a:fld>
            <a:endParaRPr lang="es-ES" noProof="0" dirty="0"/>
          </a:p>
        </p:txBody>
      </p:sp>
      <p:sp>
        <p:nvSpPr>
          <p:cNvPr id="214" name="Marcador de posición de número de diapositiva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c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c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c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c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c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á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cxnSp>
        <p:nvCxnSpPr>
          <p:cNvPr id="60" name="Conector recto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492F1B4-63C4-4019-9F7F-8F2DD95C80A5}" type="datetime1">
              <a:rPr lang="es-ES" noProof="0" smtClean="0"/>
              <a:t>20/05/2018</a:t>
            </a:fld>
            <a:endParaRPr lang="es-ES" noProof="0" dirty="0"/>
          </a:p>
        </p:txBody>
      </p:sp>
      <p:sp>
        <p:nvSpPr>
          <p:cNvPr id="8" name="Marcador de posición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c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c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c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á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59" name="Conector rec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ector rec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c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c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c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c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c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c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c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c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c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c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c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c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c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c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c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c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c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c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c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c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c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c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c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c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c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cxnSp>
        <p:nvCxnSpPr>
          <p:cNvPr id="148" name="Conector recto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20/05/2018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owah155/ArduinoElectricDru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Arduino Drum MIDI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215886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Team members:</a:t>
            </a:r>
          </a:p>
          <a:p>
            <a:pPr rtl="0"/>
            <a:r>
              <a:rPr lang="es-ES" dirty="0"/>
              <a:t>Elena Soledad Medina Favela                   José Marcos Morales Gómez</a:t>
            </a:r>
          </a:p>
          <a:p>
            <a:pPr rtl="0"/>
            <a:r>
              <a:rPr lang="es-ES" dirty="0"/>
              <a:t>Rodrigo Moguel Gamboa                           Víctor Manuel Ortiz García</a:t>
            </a:r>
          </a:p>
          <a:p>
            <a:pPr rtl="0"/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6117B6-95DC-472B-B85B-0871F473C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98409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8C2A8-D701-4EB9-A0DF-665C98EA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Use Cases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ED6349-A000-473E-BCFC-EF55286D2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78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301E153-C83A-4937-BFBD-9E37679338B7}"/>
              </a:ext>
            </a:extLst>
          </p:cNvPr>
          <p:cNvSpPr txBox="1">
            <a:spLocks/>
          </p:cNvSpPr>
          <p:nvPr/>
        </p:nvSpPr>
        <p:spPr>
          <a:xfrm>
            <a:off x="1295400" y="682963"/>
            <a:ext cx="9601200" cy="6839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dirty="0" err="1"/>
              <a:t>Diagram</a:t>
            </a:r>
            <a:r>
              <a:rPr lang="es-MX" sz="4000" dirty="0"/>
              <a:t> </a:t>
            </a:r>
            <a:r>
              <a:rPr lang="es-MX" sz="4000" dirty="0" err="1"/>
              <a:t>of</a:t>
            </a:r>
            <a:r>
              <a:rPr lang="es-MX" sz="4000" dirty="0"/>
              <a:t> use cases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025F0D-A3EC-4822-882D-AE4773D4F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370" y="3540402"/>
            <a:ext cx="1160678" cy="11606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299B53B-5608-49F2-8533-2FA47C90F95C}"/>
              </a:ext>
            </a:extLst>
          </p:cNvPr>
          <p:cNvSpPr txBox="1"/>
          <p:nvPr/>
        </p:nvSpPr>
        <p:spPr>
          <a:xfrm>
            <a:off x="3639838" y="4701080"/>
            <a:ext cx="103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latin typeface="Bauhaus 93" panose="04030905020B02020C02" pitchFamily="82" charset="0"/>
              </a:rPr>
              <a:t>User</a:t>
            </a:r>
            <a:endParaRPr lang="es-MX" dirty="0">
              <a:latin typeface="Bauhaus 93" panose="04030905020B02020C02" pitchFamily="82" charset="0"/>
            </a:endParaRPr>
          </a:p>
          <a:p>
            <a:pPr algn="ctr"/>
            <a:endParaRPr lang="es-MX" dirty="0">
              <a:latin typeface="Bauhaus 93" panose="04030905020B02020C02" pitchFamily="8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FCD4CF9-7634-4144-8E92-A440788C3759}"/>
              </a:ext>
            </a:extLst>
          </p:cNvPr>
          <p:cNvSpPr/>
          <p:nvPr/>
        </p:nvSpPr>
        <p:spPr>
          <a:xfrm>
            <a:off x="3571143" y="3540403"/>
            <a:ext cx="1167905" cy="11606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C2782F9-F09A-490F-8548-7EF7D5320553}"/>
              </a:ext>
            </a:extLst>
          </p:cNvPr>
          <p:cNvSpPr/>
          <p:nvPr/>
        </p:nvSpPr>
        <p:spPr>
          <a:xfrm>
            <a:off x="6078363" y="1699809"/>
            <a:ext cx="2511235" cy="44752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B772341-D9BC-4790-848C-14E86EDDCA63}"/>
              </a:ext>
            </a:extLst>
          </p:cNvPr>
          <p:cNvSpPr txBox="1"/>
          <p:nvPr/>
        </p:nvSpPr>
        <p:spPr>
          <a:xfrm>
            <a:off x="6905420" y="192695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latin typeface="Bauhaus 93" panose="04030905020B02020C02" pitchFamily="82" charset="0"/>
              </a:rPr>
              <a:t>System</a:t>
            </a:r>
            <a:endParaRPr lang="es-MX" dirty="0">
              <a:latin typeface="Bauhaus 93" panose="04030905020B02020C02" pitchFamily="82" charset="0"/>
            </a:endParaRP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0C4D15B1-FBB3-44D9-8F72-7FAE3CFA3EA4}"/>
              </a:ext>
            </a:extLst>
          </p:cNvPr>
          <p:cNvCxnSpPr>
            <a:cxnSpLocks/>
            <a:stCxn id="7" idx="3"/>
            <a:endCxn id="12" idx="2"/>
          </p:cNvCxnSpPr>
          <p:nvPr/>
        </p:nvCxnSpPr>
        <p:spPr>
          <a:xfrm flipV="1">
            <a:off x="4739048" y="2947272"/>
            <a:ext cx="1702788" cy="117347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59C0FEA4-791F-419E-8F43-FE5C5370E7CF}"/>
              </a:ext>
            </a:extLst>
          </p:cNvPr>
          <p:cNvCxnSpPr>
            <a:cxnSpLocks/>
            <a:stCxn id="7" idx="3"/>
            <a:endCxn id="14" idx="2"/>
          </p:cNvCxnSpPr>
          <p:nvPr/>
        </p:nvCxnSpPr>
        <p:spPr>
          <a:xfrm>
            <a:off x="4739048" y="4120742"/>
            <a:ext cx="1666121" cy="15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412DBFCF-A241-4AF0-A5CB-36598BB2DAD7}"/>
              </a:ext>
            </a:extLst>
          </p:cNvPr>
          <p:cNvSpPr/>
          <p:nvPr/>
        </p:nvSpPr>
        <p:spPr>
          <a:xfrm>
            <a:off x="6441836" y="2536686"/>
            <a:ext cx="1900417" cy="82117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C7BB219-EABB-410D-9FCF-A6917D8E3A81}"/>
              </a:ext>
            </a:extLst>
          </p:cNvPr>
          <p:cNvSpPr/>
          <p:nvPr/>
        </p:nvSpPr>
        <p:spPr>
          <a:xfrm>
            <a:off x="6405169" y="3670379"/>
            <a:ext cx="1885709" cy="90103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C32CFC9-0801-47E8-88A5-D0077044C952}"/>
              </a:ext>
            </a:extLst>
          </p:cNvPr>
          <p:cNvSpPr/>
          <p:nvPr/>
        </p:nvSpPr>
        <p:spPr>
          <a:xfrm>
            <a:off x="6506615" y="4879488"/>
            <a:ext cx="1835638" cy="8300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60787DD9-06EF-45BD-A46E-7F588DEBD99C}"/>
              </a:ext>
            </a:extLst>
          </p:cNvPr>
          <p:cNvCxnSpPr>
            <a:cxnSpLocks/>
            <a:endCxn id="16" idx="2"/>
          </p:cNvCxnSpPr>
          <p:nvPr/>
        </p:nvCxnSpPr>
        <p:spPr>
          <a:xfrm rot="16200000" flipH="1">
            <a:off x="5440627" y="4228510"/>
            <a:ext cx="1224886" cy="907090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3">
            <a:extLst>
              <a:ext uri="{FF2B5EF4-FFF2-40B4-BE49-F238E27FC236}">
                <a16:creationId xmlns:a16="http://schemas.microsoft.com/office/drawing/2014/main" id="{919629AD-4764-4AEC-B288-4184CD201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1385" y="2766347"/>
            <a:ext cx="17093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Constant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storage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of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information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8DF22B5F-9000-4402-A8E5-90A2CD2DF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561" y="3902698"/>
            <a:ext cx="16102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Validation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of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stored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information</a:t>
            </a:r>
            <a:r>
              <a:rPr kumimoji="0" lang="es-MX" altLang="es-MX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4F80C2EE-8365-413C-808E-79D43AE01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403" y="5109848"/>
            <a:ext cx="16685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Command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s-MX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generation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65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87372-5FFE-4009-918A-C31D8E2D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Documentation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58FBD7-12FF-4617-8DD9-CF32C05C5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808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241537-7BA1-463B-9F82-88CD1373D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750" y="1919577"/>
            <a:ext cx="9601200" cy="3809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600" dirty="0" err="1"/>
              <a:t>Coding</a:t>
            </a:r>
            <a:r>
              <a:rPr lang="es-MX" sz="3600" dirty="0"/>
              <a:t> standard Cambridge</a:t>
            </a:r>
          </a:p>
          <a:p>
            <a:pPr algn="ctr"/>
            <a:r>
              <a:rPr lang="es-MX" sz="2400" dirty="0" err="1"/>
              <a:t>Name</a:t>
            </a:r>
            <a:r>
              <a:rPr lang="es-MX" sz="2400" dirty="0"/>
              <a:t> in </a:t>
            </a:r>
            <a:r>
              <a:rPr lang="es-MX" sz="2400" dirty="0" err="1"/>
              <a:t>repository</a:t>
            </a:r>
            <a:r>
              <a:rPr lang="es-MX" sz="2400" dirty="0"/>
              <a:t>: Estándar de codificación -Cambridge-</a:t>
            </a:r>
          </a:p>
          <a:p>
            <a:pPr marL="0" indent="0" algn="ctr">
              <a:buNone/>
            </a:pPr>
            <a:r>
              <a:rPr lang="es-MX" sz="3600" dirty="0"/>
              <a:t>Doxygen – </a:t>
            </a:r>
            <a:r>
              <a:rPr lang="es-MX" sz="3600" dirty="0" err="1"/>
              <a:t>Repository</a:t>
            </a:r>
            <a:endParaRPr lang="es-MX" sz="3600" dirty="0"/>
          </a:p>
          <a:p>
            <a:pPr algn="ctr"/>
            <a:r>
              <a:rPr lang="es-MX" sz="2400" dirty="0" err="1"/>
              <a:t>Name</a:t>
            </a:r>
            <a:r>
              <a:rPr lang="es-MX" sz="2400" dirty="0"/>
              <a:t> in </a:t>
            </a:r>
            <a:r>
              <a:rPr lang="es-MX" sz="2400" dirty="0" err="1"/>
              <a:t>repository</a:t>
            </a:r>
            <a:r>
              <a:rPr lang="es-MX" sz="2400" dirty="0"/>
              <a:t>: </a:t>
            </a:r>
            <a:r>
              <a:rPr lang="es-MX" sz="2400" dirty="0" err="1"/>
              <a:t>Documentation</a:t>
            </a:r>
            <a:endParaRPr lang="es-MX" sz="2400"/>
          </a:p>
          <a:p>
            <a:pPr algn="ctr"/>
            <a:endParaRPr lang="es-MX" sz="2400" dirty="0"/>
          </a:p>
          <a:p>
            <a:pPr marL="0" indent="0">
              <a:buNone/>
            </a:pPr>
            <a:endParaRPr lang="es-MX" sz="4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2216385-DFFF-4C5F-A507-0D975CB7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004436"/>
          </a:xfrm>
        </p:spPr>
        <p:txBody>
          <a:bodyPr>
            <a:normAutofit/>
          </a:bodyPr>
          <a:lstStyle/>
          <a:p>
            <a:pPr algn="ctr"/>
            <a:r>
              <a:rPr lang="es-MX" sz="4400" dirty="0" err="1"/>
              <a:t>Documentation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353779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DEA91-BB49-4198-B5AC-8598D322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Modularity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32B2A2-7380-4BCB-857C-8A74A5BFD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142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70584DC-9EBB-4740-9B35-319614A291D5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5874470" y="4702406"/>
            <a:ext cx="3142" cy="46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EE7401D-7CBA-4BDD-8A9A-AB8343F8E0E4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874470" y="3747155"/>
            <a:ext cx="0" cy="524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E3CEBBE-6709-4046-B697-18EED98D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83924"/>
          </a:xfrm>
        </p:spPr>
        <p:txBody>
          <a:bodyPr/>
          <a:lstStyle/>
          <a:p>
            <a:pPr algn="ctr"/>
            <a:r>
              <a:rPr lang="es-MX" dirty="0" err="1"/>
              <a:t>Organization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system</a:t>
            </a:r>
            <a:r>
              <a:rPr lang="es-MX" dirty="0"/>
              <a:t> in general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31F2799-316D-4381-B6C8-9CD1FD8B7B64}"/>
              </a:ext>
            </a:extLst>
          </p:cNvPr>
          <p:cNvSpPr/>
          <p:nvPr/>
        </p:nvSpPr>
        <p:spPr>
          <a:xfrm>
            <a:off x="4871301" y="1329178"/>
            <a:ext cx="1984342" cy="45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Arduino </a:t>
            </a:r>
            <a:r>
              <a:rPr lang="es-MX" sz="1400" dirty="0" err="1"/>
              <a:t>is</a:t>
            </a:r>
            <a:r>
              <a:rPr lang="es-MX" sz="1400" dirty="0"/>
              <a:t> </a:t>
            </a:r>
            <a:r>
              <a:rPr lang="es-MX" sz="1400" dirty="0" err="1"/>
              <a:t>executed</a:t>
            </a:r>
            <a:endParaRPr lang="es-MX" sz="1400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F5EE546-064A-4891-A962-36232A2EE571}"/>
              </a:ext>
            </a:extLst>
          </p:cNvPr>
          <p:cNvCxnSpPr>
            <a:cxnSpLocks/>
          </p:cNvCxnSpPr>
          <p:nvPr/>
        </p:nvCxnSpPr>
        <p:spPr>
          <a:xfrm>
            <a:off x="5863472" y="1626122"/>
            <a:ext cx="0" cy="31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E43CB3A4-3E97-4471-B1C9-89E4990B0A35}"/>
              </a:ext>
            </a:extLst>
          </p:cNvPr>
          <p:cNvSpPr/>
          <p:nvPr/>
        </p:nvSpPr>
        <p:spPr>
          <a:xfrm>
            <a:off x="5005633" y="1960773"/>
            <a:ext cx="1715678" cy="546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Reserve </a:t>
            </a:r>
            <a:r>
              <a:rPr lang="es-MX" sz="1400" dirty="0" err="1"/>
              <a:t>memory</a:t>
            </a:r>
            <a:r>
              <a:rPr lang="es-MX" sz="1400" dirty="0"/>
              <a:t> </a:t>
            </a:r>
            <a:r>
              <a:rPr lang="es-MX" sz="1400" dirty="0" err="1"/>
              <a:t>space</a:t>
            </a:r>
            <a:endParaRPr lang="es-MX" sz="14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C78F96D-12EC-4E29-9D01-854A812B218B}"/>
              </a:ext>
            </a:extLst>
          </p:cNvPr>
          <p:cNvCxnSpPr>
            <a:cxnSpLocks/>
          </p:cNvCxnSpPr>
          <p:nvPr/>
        </p:nvCxnSpPr>
        <p:spPr>
          <a:xfrm>
            <a:off x="5874470" y="2351986"/>
            <a:ext cx="0" cy="31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93ACC79-25F0-44D1-8768-C1E2B8D55531}"/>
              </a:ext>
            </a:extLst>
          </p:cNvPr>
          <p:cNvSpPr/>
          <p:nvPr/>
        </p:nvSpPr>
        <p:spPr>
          <a:xfrm>
            <a:off x="5005633" y="2663071"/>
            <a:ext cx="1715678" cy="546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Call</a:t>
            </a:r>
            <a:r>
              <a:rPr lang="es-MX" sz="1400" dirty="0"/>
              <a:t> </a:t>
            </a:r>
            <a:r>
              <a:rPr lang="es-MX" sz="1400" dirty="0" err="1"/>
              <a:t>function</a:t>
            </a:r>
            <a:r>
              <a:rPr lang="es-MX" sz="1400" dirty="0"/>
              <a:t>: </a:t>
            </a:r>
            <a:r>
              <a:rPr lang="en-GB" sz="1400" dirty="0"/>
              <a:t>setup</a:t>
            </a:r>
            <a:r>
              <a:rPr lang="es-MX" sz="1400" dirty="0"/>
              <a:t>()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EA5366E-D0B5-4597-85F5-E8D004FCE8CB}"/>
              </a:ext>
            </a:extLst>
          </p:cNvPr>
          <p:cNvCxnSpPr>
            <a:cxnSpLocks/>
          </p:cNvCxnSpPr>
          <p:nvPr/>
        </p:nvCxnSpPr>
        <p:spPr>
          <a:xfrm>
            <a:off x="5874470" y="3054284"/>
            <a:ext cx="0" cy="31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BD2140B-26B3-4BEF-A86F-805DB0F29AF1}"/>
              </a:ext>
            </a:extLst>
          </p:cNvPr>
          <p:cNvSpPr/>
          <p:nvPr/>
        </p:nvSpPr>
        <p:spPr>
          <a:xfrm>
            <a:off x="5005633" y="3374796"/>
            <a:ext cx="1715678" cy="546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Call</a:t>
            </a:r>
            <a:r>
              <a:rPr lang="es-MX" sz="1400" dirty="0"/>
              <a:t> </a:t>
            </a:r>
            <a:r>
              <a:rPr lang="es-MX" sz="1400" dirty="0" err="1"/>
              <a:t>function</a:t>
            </a:r>
            <a:r>
              <a:rPr lang="es-MX" sz="1400" dirty="0"/>
              <a:t>: </a:t>
            </a:r>
            <a:r>
              <a:rPr lang="es-MX" sz="1400" dirty="0" err="1"/>
              <a:t>loop</a:t>
            </a:r>
            <a:r>
              <a:rPr lang="es-MX" sz="1400" dirty="0"/>
              <a:t>()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7B3F910-9B3F-4435-B71D-5FEEA93C2A64}"/>
              </a:ext>
            </a:extLst>
          </p:cNvPr>
          <p:cNvSpPr/>
          <p:nvPr/>
        </p:nvSpPr>
        <p:spPr>
          <a:xfrm>
            <a:off x="5016631" y="4271914"/>
            <a:ext cx="1715678" cy="5467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Call</a:t>
            </a:r>
            <a:r>
              <a:rPr lang="es-MX" sz="1400" dirty="0"/>
              <a:t> </a:t>
            </a:r>
            <a:r>
              <a:rPr lang="es-MX" sz="1400" dirty="0" err="1"/>
              <a:t>function</a:t>
            </a:r>
            <a:r>
              <a:rPr lang="es-MX" sz="1400" dirty="0"/>
              <a:t>: </a:t>
            </a:r>
          </a:p>
          <a:p>
            <a:pPr algn="ctr"/>
            <a:r>
              <a:rPr lang="es-MX" sz="1400" dirty="0" err="1"/>
              <a:t>validar_datos</a:t>
            </a:r>
            <a:r>
              <a:rPr lang="es-MX" sz="1400" dirty="0"/>
              <a:t>()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FBDE02A-B1B7-4B1B-8810-BE838D0A5B0E}"/>
              </a:ext>
            </a:extLst>
          </p:cNvPr>
          <p:cNvSpPr/>
          <p:nvPr/>
        </p:nvSpPr>
        <p:spPr>
          <a:xfrm>
            <a:off x="5016631" y="5169033"/>
            <a:ext cx="1715678" cy="5467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Call</a:t>
            </a:r>
            <a:r>
              <a:rPr lang="es-MX" sz="1400" dirty="0"/>
              <a:t> </a:t>
            </a:r>
            <a:r>
              <a:rPr lang="es-MX" sz="1400" dirty="0" err="1"/>
              <a:t>function</a:t>
            </a:r>
            <a:r>
              <a:rPr lang="es-MX" sz="1400" dirty="0"/>
              <a:t>: </a:t>
            </a:r>
          </a:p>
          <a:p>
            <a:pPr algn="ctr"/>
            <a:r>
              <a:rPr lang="es-MX" sz="1400" dirty="0" err="1"/>
              <a:t>enviar_datos</a:t>
            </a:r>
            <a:r>
              <a:rPr lang="es-MX" sz="1400" dirty="0"/>
              <a:t>()</a:t>
            </a: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CF29878E-B745-4251-9304-9665A8EA347E}"/>
              </a:ext>
            </a:extLst>
          </p:cNvPr>
          <p:cNvCxnSpPr>
            <a:stCxn id="18" idx="2"/>
          </p:cNvCxnSpPr>
          <p:nvPr/>
        </p:nvCxnSpPr>
        <p:spPr>
          <a:xfrm rot="5400000" flipH="1">
            <a:off x="5033126" y="4874445"/>
            <a:ext cx="1671690" cy="10998"/>
          </a:xfrm>
          <a:prstGeom prst="bentConnector5">
            <a:avLst>
              <a:gd name="adj1" fmla="val -13675"/>
              <a:gd name="adj2" fmla="val 10221368"/>
              <a:gd name="adj3" fmla="val 996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F4761A3-8D0F-4947-912C-B73C772A9B0C}"/>
              </a:ext>
            </a:extLst>
          </p:cNvPr>
          <p:cNvCxnSpPr/>
          <p:nvPr/>
        </p:nvCxnSpPr>
        <p:spPr>
          <a:xfrm flipH="1">
            <a:off x="4741682" y="4986779"/>
            <a:ext cx="113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2274438-B658-4B90-A643-35D3C56E3FC2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6721311" y="5442411"/>
            <a:ext cx="928541" cy="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C9126144-EFC2-4911-943A-E11B8EA39997}"/>
              </a:ext>
            </a:extLst>
          </p:cNvPr>
          <p:cNvSpPr/>
          <p:nvPr/>
        </p:nvSpPr>
        <p:spPr>
          <a:xfrm>
            <a:off x="7649852" y="5214595"/>
            <a:ext cx="1715678" cy="4556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PC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B3CE991-1427-428B-810F-84D0B4DBF037}"/>
              </a:ext>
            </a:extLst>
          </p:cNvPr>
          <p:cNvSpPr txBox="1"/>
          <p:nvPr/>
        </p:nvSpPr>
        <p:spPr>
          <a:xfrm>
            <a:off x="6792013" y="5173399"/>
            <a:ext cx="9285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USB </a:t>
            </a:r>
            <a:r>
              <a:rPr lang="es-MX" sz="1050" dirty="0" err="1"/>
              <a:t>port</a:t>
            </a:r>
            <a:endParaRPr lang="es-MX" sz="1050" dirty="0"/>
          </a:p>
          <a:p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328142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875A1-9FC4-4DF0-8608-75882624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Development</a:t>
            </a:r>
            <a:r>
              <a:rPr lang="es-MX" dirty="0"/>
              <a:t> </a:t>
            </a:r>
            <a:r>
              <a:rPr lang="es-MX" dirty="0" err="1"/>
              <a:t>process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A34F76-52DB-44E5-B19B-9A037E229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42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EFB39-3B24-4356-891A-BFCA3E9E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800" dirty="0"/>
              <a:t>Individual </a:t>
            </a:r>
            <a:r>
              <a:rPr lang="es-MX" sz="4800" dirty="0" err="1"/>
              <a:t>Productivity</a:t>
            </a:r>
            <a:endParaRPr lang="es-MX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DA2665-DAE6-4ECD-8069-8681738A6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33575"/>
            <a:ext cx="9601200" cy="3857625"/>
          </a:xfrm>
        </p:spPr>
        <p:txBody>
          <a:bodyPr>
            <a:normAutofit/>
          </a:bodyPr>
          <a:lstStyle/>
          <a:p>
            <a:r>
              <a:rPr lang="es-MX" dirty="0"/>
              <a:t>20%  </a:t>
            </a:r>
            <a:r>
              <a:rPr lang="es-MX" dirty="0" err="1"/>
              <a:t>Attend</a:t>
            </a:r>
            <a:r>
              <a:rPr lang="es-MX" dirty="0"/>
              <a:t> </a:t>
            </a:r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team</a:t>
            </a:r>
            <a:r>
              <a:rPr lang="es-MX" dirty="0"/>
              <a:t> meetings. (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percentage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divided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meetings). </a:t>
            </a:r>
            <a:r>
              <a:rPr lang="es-MX" b="1" dirty="0" err="1"/>
              <a:t>Attendance</a:t>
            </a:r>
            <a:r>
              <a:rPr lang="es-MX" b="1" dirty="0"/>
              <a:t>.</a:t>
            </a:r>
          </a:p>
          <a:p>
            <a:r>
              <a:rPr lang="es-MX" dirty="0"/>
              <a:t>30%  </a:t>
            </a:r>
            <a:r>
              <a:rPr lang="es-MX" dirty="0" err="1"/>
              <a:t>Deliver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part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work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time. (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percentage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divided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assigned</a:t>
            </a:r>
            <a:r>
              <a:rPr lang="es-MX" dirty="0"/>
              <a:t> </a:t>
            </a:r>
            <a:r>
              <a:rPr lang="es-MX" dirty="0" err="1"/>
              <a:t>works</a:t>
            </a:r>
            <a:r>
              <a:rPr lang="es-MX" dirty="0"/>
              <a:t>). </a:t>
            </a:r>
            <a:r>
              <a:rPr lang="es-MX" b="1" dirty="0" err="1"/>
              <a:t>Responsability</a:t>
            </a:r>
            <a:r>
              <a:rPr lang="es-MX" b="1" dirty="0"/>
              <a:t>.</a:t>
            </a:r>
          </a:p>
          <a:p>
            <a:r>
              <a:rPr lang="es-MX" dirty="0"/>
              <a:t>25%  </a:t>
            </a:r>
            <a:r>
              <a:rPr lang="es-MX" dirty="0" err="1"/>
              <a:t>Respect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coding</a:t>
            </a:r>
            <a:r>
              <a:rPr lang="es-MX" dirty="0"/>
              <a:t> standard. (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percentage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divided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works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are </a:t>
            </a:r>
            <a:r>
              <a:rPr lang="es-MX" dirty="0" err="1"/>
              <a:t>assigned</a:t>
            </a:r>
            <a:r>
              <a:rPr lang="es-MX" dirty="0"/>
              <a:t> </a:t>
            </a:r>
            <a:r>
              <a:rPr lang="es-MX" dirty="0" err="1"/>
              <a:t>individually</a:t>
            </a:r>
            <a:r>
              <a:rPr lang="es-MX" dirty="0"/>
              <a:t>) </a:t>
            </a:r>
            <a:r>
              <a:rPr lang="es-MX" b="1" dirty="0" err="1"/>
              <a:t>Know</a:t>
            </a:r>
            <a:r>
              <a:rPr lang="es-MX" b="1" dirty="0"/>
              <a:t> </a:t>
            </a:r>
            <a:r>
              <a:rPr lang="es-MX" b="1" dirty="0" err="1"/>
              <a:t>how</a:t>
            </a:r>
            <a:r>
              <a:rPr lang="es-MX" b="1" dirty="0"/>
              <a:t> </a:t>
            </a:r>
            <a:r>
              <a:rPr lang="es-MX" b="1" dirty="0" err="1"/>
              <a:t>to</a:t>
            </a:r>
            <a:r>
              <a:rPr lang="es-MX" b="1" dirty="0"/>
              <a:t> </a:t>
            </a:r>
            <a:r>
              <a:rPr lang="es-MX" b="1" dirty="0" err="1"/>
              <a:t>follow</a:t>
            </a:r>
            <a:r>
              <a:rPr lang="es-MX" b="1" dirty="0"/>
              <a:t> </a:t>
            </a:r>
            <a:r>
              <a:rPr lang="es-MX" b="1" dirty="0" err="1"/>
              <a:t>instructions</a:t>
            </a:r>
            <a:r>
              <a:rPr lang="es-MX" b="1" dirty="0"/>
              <a:t>.</a:t>
            </a:r>
          </a:p>
          <a:p>
            <a:r>
              <a:rPr lang="es-MX" dirty="0"/>
              <a:t>25% </a:t>
            </a:r>
            <a:r>
              <a:rPr lang="es-MX" dirty="0" err="1"/>
              <a:t>Provides</a:t>
            </a:r>
            <a:r>
              <a:rPr lang="es-MX" dirty="0"/>
              <a:t> </a:t>
            </a:r>
            <a:r>
              <a:rPr lang="es-MX" dirty="0" err="1"/>
              <a:t>solutions</a:t>
            </a:r>
            <a:r>
              <a:rPr lang="es-MX" dirty="0"/>
              <a:t> and ideas </a:t>
            </a:r>
            <a:r>
              <a:rPr lang="es-MX" dirty="0" err="1"/>
              <a:t>during</a:t>
            </a:r>
            <a:r>
              <a:rPr lang="es-MX" dirty="0"/>
              <a:t> </a:t>
            </a:r>
            <a:r>
              <a:rPr lang="es-MX" dirty="0" err="1"/>
              <a:t>group</a:t>
            </a:r>
            <a:r>
              <a:rPr lang="es-MX" dirty="0"/>
              <a:t> meetings. </a:t>
            </a:r>
            <a:r>
              <a:rPr lang="es-MX" b="1" dirty="0" err="1"/>
              <a:t>Proactivity</a:t>
            </a:r>
            <a:r>
              <a:rPr lang="es-MX" b="1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059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D8890CC-E438-45A7-8633-DCDC41B78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139250"/>
              </p:ext>
            </p:extLst>
          </p:nvPr>
        </p:nvGraphicFramePr>
        <p:xfrm>
          <a:off x="1225486" y="2595074"/>
          <a:ext cx="9883220" cy="21371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76644">
                  <a:extLst>
                    <a:ext uri="{9D8B030D-6E8A-4147-A177-3AD203B41FA5}">
                      <a16:colId xmlns:a16="http://schemas.microsoft.com/office/drawing/2014/main" val="2706878670"/>
                    </a:ext>
                  </a:extLst>
                </a:gridCol>
                <a:gridCol w="1976644">
                  <a:extLst>
                    <a:ext uri="{9D8B030D-6E8A-4147-A177-3AD203B41FA5}">
                      <a16:colId xmlns:a16="http://schemas.microsoft.com/office/drawing/2014/main" val="182415105"/>
                    </a:ext>
                  </a:extLst>
                </a:gridCol>
                <a:gridCol w="1976644">
                  <a:extLst>
                    <a:ext uri="{9D8B030D-6E8A-4147-A177-3AD203B41FA5}">
                      <a16:colId xmlns:a16="http://schemas.microsoft.com/office/drawing/2014/main" val="1308945991"/>
                    </a:ext>
                  </a:extLst>
                </a:gridCol>
                <a:gridCol w="1976644">
                  <a:extLst>
                    <a:ext uri="{9D8B030D-6E8A-4147-A177-3AD203B41FA5}">
                      <a16:colId xmlns:a16="http://schemas.microsoft.com/office/drawing/2014/main" val="926283799"/>
                    </a:ext>
                  </a:extLst>
                </a:gridCol>
                <a:gridCol w="1976644">
                  <a:extLst>
                    <a:ext uri="{9D8B030D-6E8A-4147-A177-3AD203B41FA5}">
                      <a16:colId xmlns:a16="http://schemas.microsoft.com/office/drawing/2014/main" val="2750380123"/>
                    </a:ext>
                  </a:extLst>
                </a:gridCol>
              </a:tblGrid>
              <a:tr h="528787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Rodrigo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Marcos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Víctor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58204"/>
                  </a:ext>
                </a:extLst>
              </a:tr>
              <a:tr h="536131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First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delivery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68217"/>
                  </a:ext>
                </a:extLst>
              </a:tr>
              <a:tr h="536131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Second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delivery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69811"/>
                  </a:ext>
                </a:extLst>
              </a:tr>
              <a:tr h="53613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Final </a:t>
                      </a:r>
                      <a:r>
                        <a:rPr lang="es-MX" dirty="0" err="1"/>
                        <a:t>delivery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51816"/>
                  </a:ext>
                </a:extLst>
              </a:tr>
            </a:tbl>
          </a:graphicData>
        </a:graphic>
      </p:graphicFrame>
      <p:sp>
        <p:nvSpPr>
          <p:cNvPr id="3" name="Título 1">
            <a:extLst>
              <a:ext uri="{FF2B5EF4-FFF2-40B4-BE49-F238E27FC236}">
                <a16:creationId xmlns:a16="http://schemas.microsoft.com/office/drawing/2014/main" id="{4632288C-CC0D-4514-BD36-325DDAC9D7EA}"/>
              </a:ext>
            </a:extLst>
          </p:cNvPr>
          <p:cNvSpPr txBox="1">
            <a:spLocks/>
          </p:cNvSpPr>
          <p:nvPr/>
        </p:nvSpPr>
        <p:spPr>
          <a:xfrm>
            <a:off x="1295400" y="1452689"/>
            <a:ext cx="9601200" cy="11423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 err="1"/>
              <a:t>Evaluation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individual </a:t>
            </a:r>
            <a:r>
              <a:rPr lang="es-MX" dirty="0" err="1"/>
              <a:t>participation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1180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6A1E8-CD2F-4FCF-809C-C63FF36B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6000" dirty="0" err="1"/>
              <a:t>Repository</a:t>
            </a:r>
            <a:endParaRPr lang="es-MX" sz="6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FF32-3C80-414F-A7AE-034A740AD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83" y="2386555"/>
            <a:ext cx="10982227" cy="1619838"/>
          </a:xfrm>
        </p:spPr>
        <p:txBody>
          <a:bodyPr/>
          <a:lstStyle/>
          <a:p>
            <a:pPr algn="ctr"/>
            <a:r>
              <a:rPr lang="es-MX" sz="3200" dirty="0"/>
              <a:t>Link: </a:t>
            </a:r>
            <a:r>
              <a:rPr lang="es-MX" sz="3200" dirty="0">
                <a:hlinkClick r:id="rId2"/>
              </a:rPr>
              <a:t>https://github.com/Flowah155/ArduinoElectricDrum</a:t>
            </a:r>
            <a:endParaRPr lang="es-MX" sz="32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518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54F85-7EF4-4D2E-99A8-2989AF70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Mapping</a:t>
            </a:r>
            <a:r>
              <a:rPr lang="es-MX" dirty="0"/>
              <a:t> </a:t>
            </a:r>
            <a:r>
              <a:rPr lang="es-MX" dirty="0" err="1"/>
              <a:t>Requirements</a:t>
            </a:r>
            <a:r>
              <a:rPr lang="es-MX" dirty="0"/>
              <a:t>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A8BD97-6B09-461E-8936-AE8A75275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17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1FEF49-613D-4A5F-AF68-911AB051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30" y="2218527"/>
            <a:ext cx="4412704" cy="2050703"/>
          </a:xfrm>
        </p:spPr>
        <p:txBody>
          <a:bodyPr>
            <a:normAutofit/>
          </a:bodyPr>
          <a:lstStyle/>
          <a:p>
            <a:r>
              <a:rPr lang="es-MX" b="1" dirty="0"/>
              <a:t>FR000: </a:t>
            </a:r>
            <a:r>
              <a:rPr lang="es-MX" b="1" dirty="0" err="1"/>
              <a:t>When</a:t>
            </a:r>
            <a:r>
              <a:rPr lang="es-MX" b="1" dirty="0"/>
              <a:t> </a:t>
            </a:r>
            <a:r>
              <a:rPr lang="es-MX" b="1" dirty="0" err="1"/>
              <a:t>you</a:t>
            </a:r>
            <a:r>
              <a:rPr lang="es-MX" b="1" dirty="0"/>
              <a:t> hit a sensor, </a:t>
            </a:r>
            <a:r>
              <a:rPr lang="es-MX" b="1" dirty="0" err="1"/>
              <a:t>an</a:t>
            </a:r>
            <a:r>
              <a:rPr lang="es-MX" b="1" dirty="0"/>
              <a:t> input data </a:t>
            </a:r>
            <a:r>
              <a:rPr lang="es-MX" b="1" dirty="0" err="1"/>
              <a:t>is</a:t>
            </a:r>
            <a:r>
              <a:rPr lang="es-MX" b="1" dirty="0"/>
              <a:t> </a:t>
            </a:r>
            <a:r>
              <a:rPr lang="es-MX" b="1" dirty="0" err="1"/>
              <a:t>generated</a:t>
            </a:r>
            <a:r>
              <a:rPr lang="es-MX" b="1" dirty="0"/>
              <a:t>.</a:t>
            </a:r>
          </a:p>
          <a:p>
            <a:r>
              <a:rPr lang="es-MX" b="1" dirty="0"/>
              <a:t>FR001: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system</a:t>
            </a:r>
            <a:r>
              <a:rPr lang="es-MX" b="1" dirty="0"/>
              <a:t> </a:t>
            </a:r>
            <a:r>
              <a:rPr lang="es-MX" b="1" dirty="0" err="1"/>
              <a:t>constantly</a:t>
            </a:r>
            <a:r>
              <a:rPr lang="es-MX" b="1" dirty="0"/>
              <a:t> </a:t>
            </a:r>
            <a:r>
              <a:rPr lang="es-MX" b="1" dirty="0" err="1"/>
              <a:t>reads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input data and </a:t>
            </a:r>
            <a:r>
              <a:rPr lang="es-MX" b="1" dirty="0" err="1"/>
              <a:t>stores</a:t>
            </a:r>
            <a:r>
              <a:rPr lang="es-MX" b="1" dirty="0"/>
              <a:t> </a:t>
            </a:r>
            <a:r>
              <a:rPr lang="es-MX" b="1" dirty="0" err="1"/>
              <a:t>it</a:t>
            </a:r>
            <a:r>
              <a:rPr lang="es-MX" b="1" dirty="0"/>
              <a:t> in a </a:t>
            </a:r>
            <a:r>
              <a:rPr lang="es-MX" b="1" dirty="0" err="1"/>
              <a:t>memory</a:t>
            </a:r>
            <a:r>
              <a:rPr lang="es-MX" b="1" dirty="0"/>
              <a:t> </a:t>
            </a:r>
            <a:r>
              <a:rPr lang="es-MX" b="1" dirty="0" err="1"/>
              <a:t>space</a:t>
            </a:r>
            <a:r>
              <a:rPr lang="es-MX" b="1" dirty="0"/>
              <a:t>.</a:t>
            </a:r>
          </a:p>
          <a:p>
            <a:endParaRPr lang="es-MX" b="1" dirty="0"/>
          </a:p>
          <a:p>
            <a:endParaRPr lang="es-MX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80C247-2875-42EA-8EE1-D6D5A5010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06" y="1303016"/>
            <a:ext cx="6740165" cy="388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9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A19A3-2847-449C-80AB-4F5D48189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232" y="2347274"/>
            <a:ext cx="3920646" cy="1366887"/>
          </a:xfrm>
        </p:spPr>
        <p:txBody>
          <a:bodyPr/>
          <a:lstStyle/>
          <a:p>
            <a:r>
              <a:rPr lang="es-MX" b="1" dirty="0"/>
              <a:t>FR002: In </a:t>
            </a:r>
            <a:r>
              <a:rPr lang="es-MX" b="1" dirty="0" err="1"/>
              <a:t>the</a:t>
            </a:r>
            <a:r>
              <a:rPr lang="es-MX" b="1" dirty="0"/>
              <a:t> case </a:t>
            </a:r>
            <a:r>
              <a:rPr lang="es-MX" b="1" dirty="0" err="1"/>
              <a:t>where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stored</a:t>
            </a:r>
            <a:r>
              <a:rPr lang="es-MX" b="1" dirty="0"/>
              <a:t> data </a:t>
            </a:r>
            <a:r>
              <a:rPr lang="es-MX" b="1" dirty="0" err="1"/>
              <a:t>is</a:t>
            </a:r>
            <a:r>
              <a:rPr lang="es-MX" b="1" dirty="0"/>
              <a:t> </a:t>
            </a:r>
            <a:r>
              <a:rPr lang="es-MX" b="1" dirty="0" err="1"/>
              <a:t>valid</a:t>
            </a:r>
            <a:r>
              <a:rPr lang="es-MX" b="1" dirty="0"/>
              <a:t>, a </a:t>
            </a:r>
            <a:r>
              <a:rPr lang="es-MX" b="1" dirty="0" err="1"/>
              <a:t>command</a:t>
            </a:r>
            <a:r>
              <a:rPr lang="es-MX" b="1" dirty="0"/>
              <a:t> </a:t>
            </a:r>
            <a:r>
              <a:rPr lang="es-MX" b="1" dirty="0" err="1"/>
              <a:t>based</a:t>
            </a:r>
            <a:r>
              <a:rPr lang="es-MX" b="1" dirty="0"/>
              <a:t> </a:t>
            </a:r>
            <a:r>
              <a:rPr lang="es-MX" b="1" dirty="0" err="1"/>
              <a:t>on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MIDI </a:t>
            </a:r>
            <a:r>
              <a:rPr lang="es-MX" b="1" dirty="0" err="1"/>
              <a:t>protocol</a:t>
            </a:r>
            <a:r>
              <a:rPr lang="es-MX" b="1" dirty="0"/>
              <a:t> </a:t>
            </a:r>
            <a:r>
              <a:rPr lang="es-MX" b="1" dirty="0" err="1"/>
              <a:t>will</a:t>
            </a:r>
            <a:r>
              <a:rPr lang="es-MX" b="1" dirty="0"/>
              <a:t> be </a:t>
            </a:r>
            <a:r>
              <a:rPr lang="es-MX" b="1" dirty="0" err="1"/>
              <a:t>generated</a:t>
            </a:r>
            <a:r>
              <a:rPr lang="es-MX" b="1" dirty="0"/>
              <a:t>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69CDAF-E5DA-460E-8DA9-FE67342B6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305" y="256050"/>
            <a:ext cx="7020200" cy="634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8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2A5B9F-0848-4218-9B22-D38CB74C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862" y="736861"/>
            <a:ext cx="9601200" cy="809133"/>
          </a:xfrm>
        </p:spPr>
        <p:txBody>
          <a:bodyPr/>
          <a:lstStyle/>
          <a:p>
            <a:r>
              <a:rPr lang="es-MX" b="1" dirty="0"/>
              <a:t>NFR000: </a:t>
            </a:r>
            <a:r>
              <a:rPr lang="es-MX" b="1" dirty="0" err="1"/>
              <a:t>Each</a:t>
            </a:r>
            <a:r>
              <a:rPr lang="es-MX" b="1" dirty="0"/>
              <a:t> sensor has a </a:t>
            </a:r>
            <a:r>
              <a:rPr lang="es-MX" b="1" dirty="0" err="1"/>
              <a:t>minimum</a:t>
            </a:r>
            <a:r>
              <a:rPr lang="es-MX" b="1" dirty="0"/>
              <a:t> </a:t>
            </a:r>
            <a:r>
              <a:rPr lang="es-MX" b="1" dirty="0" err="1"/>
              <a:t>force</a:t>
            </a:r>
            <a:r>
              <a:rPr lang="es-MX" b="1" dirty="0"/>
              <a:t> </a:t>
            </a:r>
            <a:r>
              <a:rPr lang="es-MX" b="1" dirty="0" err="1"/>
              <a:t>assigned</a:t>
            </a:r>
            <a:r>
              <a:rPr lang="es-MX" b="1" dirty="0"/>
              <a:t> so </a:t>
            </a:r>
            <a:r>
              <a:rPr lang="es-MX" b="1" dirty="0" err="1"/>
              <a:t>that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data </a:t>
            </a:r>
            <a:r>
              <a:rPr lang="es-MX" b="1" dirty="0" err="1"/>
              <a:t>generated</a:t>
            </a:r>
            <a:r>
              <a:rPr lang="es-MX" b="1" dirty="0"/>
              <a:t> </a:t>
            </a:r>
            <a:r>
              <a:rPr lang="es-MX" b="1" dirty="0" err="1"/>
              <a:t>by</a:t>
            </a:r>
            <a:r>
              <a:rPr lang="es-MX" b="1" dirty="0"/>
              <a:t> residual </a:t>
            </a:r>
            <a:r>
              <a:rPr lang="es-MX" b="1" dirty="0" err="1"/>
              <a:t>vibrations</a:t>
            </a:r>
            <a:r>
              <a:rPr lang="es-MX" b="1" dirty="0"/>
              <a:t> </a:t>
            </a:r>
            <a:r>
              <a:rPr lang="es-MX" b="1" dirty="0" err="1"/>
              <a:t>or</a:t>
            </a:r>
            <a:r>
              <a:rPr lang="es-MX" b="1" dirty="0"/>
              <a:t> </a:t>
            </a:r>
            <a:r>
              <a:rPr lang="es-MX" b="1" dirty="0" err="1"/>
              <a:t>interference</a:t>
            </a:r>
            <a:r>
              <a:rPr lang="es-MX" b="1" dirty="0"/>
              <a:t> are </a:t>
            </a:r>
            <a:r>
              <a:rPr lang="es-MX" b="1" dirty="0" err="1"/>
              <a:t>not</a:t>
            </a:r>
            <a:r>
              <a:rPr lang="es-MX" b="1" dirty="0"/>
              <a:t> </a:t>
            </a:r>
            <a:r>
              <a:rPr lang="es-MX" b="1" dirty="0" err="1"/>
              <a:t>valid</a:t>
            </a:r>
            <a:r>
              <a:rPr lang="es-MX" b="1" dirty="0"/>
              <a:t>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8B06ED-CFFB-4603-A446-F4E175731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801" y="1545994"/>
            <a:ext cx="6855322" cy="122820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3522349-2441-4C74-A9D4-8A4F7E665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801" y="2875258"/>
            <a:ext cx="6855322" cy="343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9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5EC4CE-A31C-48C7-97F1-72CB8AA3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79" y="2572997"/>
            <a:ext cx="4803742" cy="1374740"/>
          </a:xfrm>
        </p:spPr>
        <p:txBody>
          <a:bodyPr/>
          <a:lstStyle/>
          <a:p>
            <a:r>
              <a:rPr lang="es-MX" b="1" dirty="0"/>
              <a:t>NFR001: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volume</a:t>
            </a:r>
            <a:r>
              <a:rPr lang="es-MX" b="1" dirty="0"/>
              <a:t> </a:t>
            </a:r>
            <a:r>
              <a:rPr lang="es-MX" b="1" dirty="0" err="1"/>
              <a:t>of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musical note </a:t>
            </a:r>
            <a:r>
              <a:rPr lang="es-MX" b="1" dirty="0" err="1"/>
              <a:t>generated</a:t>
            </a:r>
            <a:r>
              <a:rPr lang="es-MX" b="1" dirty="0"/>
              <a:t> </a:t>
            </a:r>
            <a:r>
              <a:rPr lang="es-MX" b="1" dirty="0" err="1"/>
              <a:t>is</a:t>
            </a:r>
            <a:r>
              <a:rPr lang="es-MX" b="1" dirty="0"/>
              <a:t> </a:t>
            </a:r>
            <a:r>
              <a:rPr lang="es-MX" b="1" dirty="0" err="1"/>
              <a:t>associated</a:t>
            </a:r>
            <a:r>
              <a:rPr lang="es-MX" b="1" dirty="0"/>
              <a:t> </a:t>
            </a:r>
            <a:r>
              <a:rPr lang="es-MX" b="1" dirty="0" err="1"/>
              <a:t>with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strength</a:t>
            </a:r>
            <a:r>
              <a:rPr lang="es-MX" b="1" dirty="0"/>
              <a:t> </a:t>
            </a:r>
            <a:r>
              <a:rPr lang="es-MX" b="1" dirty="0" err="1"/>
              <a:t>that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sensor </a:t>
            </a:r>
            <a:r>
              <a:rPr lang="es-MX" b="1" dirty="0" err="1"/>
              <a:t>receives</a:t>
            </a:r>
            <a:r>
              <a:rPr lang="es-MX" b="1" dirty="0"/>
              <a:t> </a:t>
            </a:r>
            <a:r>
              <a:rPr lang="es-MX" b="1" dirty="0" err="1"/>
              <a:t>when</a:t>
            </a:r>
            <a:r>
              <a:rPr lang="es-MX" b="1" dirty="0"/>
              <a:t> </a:t>
            </a:r>
            <a:r>
              <a:rPr lang="es-MX" b="1" dirty="0" err="1"/>
              <a:t>struck</a:t>
            </a:r>
            <a:r>
              <a:rPr lang="es-MX" b="1" dirty="0"/>
              <a:t>.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88E443-60D2-4DF4-8919-BAD93A0A9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074" y="350180"/>
            <a:ext cx="6811934" cy="615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1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A2D853-D0D8-4A78-9BD7-EE0D05B00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46797"/>
            <a:ext cx="9601200" cy="743145"/>
          </a:xfrm>
        </p:spPr>
        <p:txBody>
          <a:bodyPr/>
          <a:lstStyle/>
          <a:p>
            <a:r>
              <a:rPr lang="es-MX" b="1" dirty="0"/>
              <a:t>NFR002: </a:t>
            </a:r>
            <a:r>
              <a:rPr lang="es-MX" b="1" dirty="0" err="1"/>
              <a:t>Each</a:t>
            </a:r>
            <a:r>
              <a:rPr lang="es-MX" b="1" dirty="0"/>
              <a:t> sensor has a </a:t>
            </a:r>
            <a:r>
              <a:rPr lang="es-MX" b="1" dirty="0" err="1"/>
              <a:t>unique</a:t>
            </a:r>
            <a:r>
              <a:rPr lang="es-MX" b="1" dirty="0"/>
              <a:t> musical note </a:t>
            </a:r>
            <a:r>
              <a:rPr lang="es-MX" b="1" dirty="0" err="1"/>
              <a:t>with</a:t>
            </a:r>
            <a:r>
              <a:rPr lang="es-MX" b="1" dirty="0"/>
              <a:t> </a:t>
            </a:r>
            <a:r>
              <a:rPr lang="es-MX" b="1" dirty="0" err="1"/>
              <a:t>respect</a:t>
            </a:r>
            <a:r>
              <a:rPr lang="es-MX" b="1" dirty="0"/>
              <a:t> </a:t>
            </a:r>
            <a:r>
              <a:rPr lang="es-MX" b="1" dirty="0" err="1"/>
              <a:t>to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rest</a:t>
            </a:r>
            <a:r>
              <a:rPr lang="es-MX" b="1" dirty="0"/>
              <a:t> </a:t>
            </a:r>
            <a:r>
              <a:rPr lang="es-MX" b="1" dirty="0" err="1"/>
              <a:t>of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sensors</a:t>
            </a:r>
            <a:r>
              <a:rPr lang="es-MX" b="1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94AF56-C298-4B0B-814A-23F85661C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05" y="2134255"/>
            <a:ext cx="8276190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0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13B87-DFFA-43F8-99FB-FA796939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8" y="1453301"/>
            <a:ext cx="9601200" cy="780852"/>
          </a:xfrm>
        </p:spPr>
        <p:txBody>
          <a:bodyPr/>
          <a:lstStyle/>
          <a:p>
            <a:r>
              <a:rPr lang="es-MX" b="1" dirty="0"/>
              <a:t>FR003: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generated</a:t>
            </a:r>
            <a:r>
              <a:rPr lang="es-MX" b="1" dirty="0"/>
              <a:t> </a:t>
            </a:r>
            <a:r>
              <a:rPr lang="es-MX" b="1" dirty="0" err="1"/>
              <a:t>command</a:t>
            </a:r>
            <a:r>
              <a:rPr lang="es-MX" b="1" dirty="0"/>
              <a:t> </a:t>
            </a:r>
            <a:r>
              <a:rPr lang="es-MX" b="1" dirty="0" err="1"/>
              <a:t>is</a:t>
            </a:r>
            <a:r>
              <a:rPr lang="es-MX" b="1" dirty="0"/>
              <a:t> </a:t>
            </a:r>
            <a:r>
              <a:rPr lang="es-MX" b="1" dirty="0" err="1"/>
              <a:t>sent</a:t>
            </a:r>
            <a:r>
              <a:rPr lang="es-MX" b="1" dirty="0"/>
              <a:t> </a:t>
            </a:r>
            <a:r>
              <a:rPr lang="es-MX" b="1" dirty="0" err="1"/>
              <a:t>to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output </a:t>
            </a:r>
            <a:r>
              <a:rPr lang="es-MX" b="1" dirty="0" err="1"/>
              <a:t>port</a:t>
            </a:r>
            <a:r>
              <a:rPr lang="es-MX" b="1" dirty="0"/>
              <a:t> </a:t>
            </a:r>
            <a:r>
              <a:rPr lang="es-MX" b="1" dirty="0" err="1"/>
              <a:t>of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device</a:t>
            </a:r>
            <a:r>
              <a:rPr lang="es-MX" b="1" dirty="0"/>
              <a:t>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3555C7-18C4-4333-8961-166D31B3D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426" y="2234153"/>
            <a:ext cx="9057143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6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6D9E36-04E7-42F3-A739-954124AC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452487"/>
            <a:ext cx="9601200" cy="2609653"/>
          </a:xfrm>
        </p:spPr>
        <p:txBody>
          <a:bodyPr/>
          <a:lstStyle/>
          <a:p>
            <a:r>
              <a:rPr lang="es-MX" b="1" dirty="0"/>
              <a:t>FR004: </a:t>
            </a:r>
            <a:r>
              <a:rPr lang="es-MX" b="1" dirty="0" err="1"/>
              <a:t>By</a:t>
            </a:r>
            <a:r>
              <a:rPr lang="es-MX" b="1" dirty="0"/>
              <a:t> </a:t>
            </a:r>
            <a:r>
              <a:rPr lang="es-MX" b="1" dirty="0" err="1"/>
              <a:t>hitting</a:t>
            </a:r>
            <a:r>
              <a:rPr lang="es-MX" b="1" dirty="0"/>
              <a:t> </a:t>
            </a:r>
            <a:r>
              <a:rPr lang="es-MX" b="1" dirty="0" err="1"/>
              <a:t>two</a:t>
            </a:r>
            <a:r>
              <a:rPr lang="es-MX" b="1" dirty="0"/>
              <a:t> </a:t>
            </a:r>
            <a:r>
              <a:rPr lang="es-MX" b="1" dirty="0" err="1"/>
              <a:t>or</a:t>
            </a:r>
            <a:r>
              <a:rPr lang="es-MX" b="1" dirty="0"/>
              <a:t> more </a:t>
            </a:r>
            <a:r>
              <a:rPr lang="es-MX" b="1" dirty="0" err="1"/>
              <a:t>sensors</a:t>
            </a:r>
            <a:r>
              <a:rPr lang="es-MX" b="1" dirty="0"/>
              <a:t> at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same</a:t>
            </a:r>
            <a:r>
              <a:rPr lang="es-MX" b="1" dirty="0"/>
              <a:t> time,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sounds</a:t>
            </a:r>
            <a:r>
              <a:rPr lang="es-MX" b="1" dirty="0"/>
              <a:t> </a:t>
            </a:r>
            <a:r>
              <a:rPr lang="es-MX" b="1" dirty="0" err="1"/>
              <a:t>will</a:t>
            </a:r>
            <a:r>
              <a:rPr lang="es-MX" b="1" dirty="0"/>
              <a:t> be </a:t>
            </a:r>
            <a:r>
              <a:rPr lang="es-MX" b="1" dirty="0" err="1"/>
              <a:t>heard</a:t>
            </a:r>
            <a:r>
              <a:rPr lang="es-MX" b="1" dirty="0"/>
              <a:t> </a:t>
            </a:r>
            <a:r>
              <a:rPr lang="es-MX" b="1" dirty="0" err="1"/>
              <a:t>simultaneously</a:t>
            </a:r>
            <a:r>
              <a:rPr lang="es-MX" b="1" dirty="0"/>
              <a:t>.</a:t>
            </a:r>
          </a:p>
          <a:p>
            <a:r>
              <a:rPr lang="es-MX" dirty="0"/>
              <a:t>MIDI </a:t>
            </a:r>
            <a:r>
              <a:rPr lang="es-MX" dirty="0" err="1"/>
              <a:t>communication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serial, </a:t>
            </a:r>
            <a:r>
              <a:rPr lang="es-MX" dirty="0" err="1"/>
              <a:t>therefore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data </a:t>
            </a:r>
            <a:r>
              <a:rPr lang="es-MX" dirty="0" err="1"/>
              <a:t>transmission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carried</a:t>
            </a:r>
            <a:r>
              <a:rPr lang="es-MX" dirty="0"/>
              <a:t> </a:t>
            </a:r>
            <a:r>
              <a:rPr lang="es-MX" dirty="0" err="1"/>
              <a:t>out</a:t>
            </a:r>
            <a:r>
              <a:rPr lang="es-MX" dirty="0"/>
              <a:t> </a:t>
            </a:r>
            <a:r>
              <a:rPr lang="es-MX" dirty="0" err="1"/>
              <a:t>one</a:t>
            </a:r>
            <a:r>
              <a:rPr lang="es-MX" dirty="0"/>
              <a:t> after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another</a:t>
            </a:r>
            <a:r>
              <a:rPr lang="es-MX" dirty="0"/>
              <a:t>, </a:t>
            </a:r>
            <a:r>
              <a:rPr lang="es-MX" dirty="0" err="1"/>
              <a:t>but</a:t>
            </a:r>
            <a:r>
              <a:rPr lang="es-MX" dirty="0"/>
              <a:t> </a:t>
            </a:r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transmission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executed</a:t>
            </a:r>
            <a:r>
              <a:rPr lang="es-MX" dirty="0"/>
              <a:t> so </a:t>
            </a:r>
            <a:r>
              <a:rPr lang="es-MX" dirty="0" err="1"/>
              <a:t>fast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seems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sounds</a:t>
            </a:r>
            <a:r>
              <a:rPr lang="es-MX" dirty="0"/>
              <a:t> are </a:t>
            </a:r>
            <a:r>
              <a:rPr lang="es-MX" dirty="0" err="1"/>
              <a:t>reproduced</a:t>
            </a:r>
            <a:r>
              <a:rPr lang="es-MX" dirty="0"/>
              <a:t> </a:t>
            </a:r>
            <a:r>
              <a:rPr lang="es-MX" dirty="0" err="1"/>
              <a:t>simultaneously</a:t>
            </a:r>
            <a:r>
              <a:rPr lang="es-MX" dirty="0"/>
              <a:t>. </a:t>
            </a:r>
          </a:p>
          <a:p>
            <a:r>
              <a:rPr lang="es-MX" b="1" dirty="0"/>
              <a:t>NFR003: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system</a:t>
            </a:r>
            <a:r>
              <a:rPr lang="es-MX" b="1" dirty="0"/>
              <a:t> </a:t>
            </a:r>
            <a:r>
              <a:rPr lang="es-MX" b="1" dirty="0" err="1"/>
              <a:t>accepts</a:t>
            </a:r>
            <a:r>
              <a:rPr lang="es-MX" b="1" dirty="0"/>
              <a:t> a máximum </a:t>
            </a:r>
            <a:r>
              <a:rPr lang="es-MX" b="1" dirty="0" err="1"/>
              <a:t>of</a:t>
            </a:r>
            <a:r>
              <a:rPr lang="es-MX" b="1" dirty="0"/>
              <a:t> </a:t>
            </a:r>
            <a:r>
              <a:rPr lang="es-MX" b="1" dirty="0" err="1"/>
              <a:t>six</a:t>
            </a:r>
            <a:r>
              <a:rPr lang="es-MX" b="1" dirty="0"/>
              <a:t> </a:t>
            </a:r>
            <a:r>
              <a:rPr lang="es-MX" b="1" dirty="0" err="1"/>
              <a:t>sensors</a:t>
            </a:r>
            <a:r>
              <a:rPr lang="es-MX" b="1" dirty="0"/>
              <a:t> </a:t>
            </a:r>
            <a:r>
              <a:rPr lang="es-MX" b="1" dirty="0" err="1"/>
              <a:t>defined</a:t>
            </a:r>
            <a:r>
              <a:rPr lang="es-MX" b="1" dirty="0"/>
              <a:t> </a:t>
            </a:r>
            <a:r>
              <a:rPr lang="es-MX" b="1" dirty="0" err="1"/>
              <a:t>from</a:t>
            </a:r>
            <a:r>
              <a:rPr lang="es-MX" b="1" dirty="0"/>
              <a:t>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beginning</a:t>
            </a:r>
            <a:r>
              <a:rPr lang="es-MX" b="1" dirty="0"/>
              <a:t>.</a:t>
            </a:r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7B49BDB-9B60-42BC-880A-1A773AEC4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062140"/>
            <a:ext cx="9733960" cy="349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8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adrícula de rombos 16 X 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6_TF03031015.potx" id="{212262FC-4018-4941-B652-2FDBD6CE81A8}" vid="{95DD5C8F-0A9C-4760-BF04-953D3CAD3F91}"/>
    </a:ext>
  </a:extLst>
</a:theme>
</file>

<file path=ppt/theme/theme2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empresarial con cuadrícula de rombos (panorámica)</Template>
  <TotalTime>5039</TotalTime>
  <Words>443</Words>
  <Application>Microsoft Office PowerPoint</Application>
  <PresentationFormat>Panorámica</PresentationFormat>
  <Paragraphs>69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Arial Unicode MS</vt:lpstr>
      <vt:lpstr>Bauhaus 93</vt:lpstr>
      <vt:lpstr>Cuadrícula de rombos 16 X 9</vt:lpstr>
      <vt:lpstr>Arduino Drum MIDI</vt:lpstr>
      <vt:lpstr>Mapping Requirements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Use Cases</vt:lpstr>
      <vt:lpstr>Presentación de PowerPoint</vt:lpstr>
      <vt:lpstr>Documentation</vt:lpstr>
      <vt:lpstr>Documentation</vt:lpstr>
      <vt:lpstr>Modularity</vt:lpstr>
      <vt:lpstr>Organization of the system in general</vt:lpstr>
      <vt:lpstr>Development process</vt:lpstr>
      <vt:lpstr>Individual Productivity</vt:lpstr>
      <vt:lpstr>Presentación de PowerPoint</vt:lpstr>
      <vt:lpstr>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Drum MIDI</dc:title>
  <dc:creator>Elena Medina</dc:creator>
  <cp:lastModifiedBy>Elena Medina</cp:lastModifiedBy>
  <cp:revision>113</cp:revision>
  <dcterms:created xsi:type="dcterms:W3CDTF">2018-02-23T11:45:14Z</dcterms:created>
  <dcterms:modified xsi:type="dcterms:W3CDTF">2018-05-21T04:46:40Z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