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61" r:id="rId6"/>
    <p:sldId id="288" r:id="rId7"/>
    <p:sldId id="297" r:id="rId8"/>
    <p:sldId id="291" r:id="rId9"/>
    <p:sldId id="280" r:id="rId10"/>
    <p:sldId id="292" r:id="rId11"/>
    <p:sldId id="293" r:id="rId12"/>
    <p:sldId id="294" r:id="rId13"/>
    <p:sldId id="295" r:id="rId14"/>
    <p:sldId id="296" r:id="rId15"/>
    <p:sldId id="276" r:id="rId16"/>
    <p:sldId id="298" r:id="rId17"/>
    <p:sldId id="277" r:id="rId18"/>
    <p:sldId id="304" r:id="rId19"/>
    <p:sldId id="284" r:id="rId20"/>
    <p:sldId id="299" r:id="rId21"/>
    <p:sldId id="300" r:id="rId22"/>
    <p:sldId id="301" r:id="rId23"/>
    <p:sldId id="279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E69"/>
    <a:srgbClr val="DD6E65"/>
    <a:srgbClr val="AB5572"/>
    <a:srgbClr val="F36E3F"/>
    <a:srgbClr val="EC7728"/>
    <a:srgbClr val="994B65"/>
    <a:srgbClr val="F68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86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erancy" panose="000004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erancy" panose="00000400000000000000" pitchFamily="2" charset="0"/>
              </a:defRPr>
            </a:lvl1pPr>
          </a:lstStyle>
          <a:p>
            <a:fld id="{14E88773-0ED2-4249-93E6-42F42533895D}" type="datetimeFigureOut">
              <a:rPr lang="zh-CN" altLang="en-US" smtClean="0"/>
              <a:t>2023/12/21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erancy" panose="000004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erancy" panose="00000400000000000000" pitchFamily="2" charset="0"/>
              </a:defRPr>
            </a:lvl1pPr>
          </a:lstStyle>
          <a:p>
            <a:fld id="{316F1C76-D35A-4EB3-B381-8274D456A49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berancy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berancy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berancy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berancy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berancy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14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31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389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612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04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1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31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25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089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43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1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952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1C76-D35A-4EB3-B381-8274D456A49C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23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3B84-FB8C-46A2-AAEB-3F9E730620A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8D05-A5AA-4EB7-A9D3-C4E0965DAD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jpeg"/><Relationship Id="rId7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90481" y="1157773"/>
            <a:ext cx="6879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汉仪秦川飞影W" panose="00020600040101010101" charset="-122"/>
                <a:ea typeface="汉仪秦川飞影W" panose="00020600040101010101" charset="-122"/>
                <a:cs typeface="+mn-ea"/>
                <a:sym typeface="Adobe Heiti Std" panose="020B0604020202020204"/>
              </a:rPr>
              <a:t>网技大作业</a:t>
            </a:r>
            <a:r>
              <a:rPr lang="en-US" altLang="zh-CN" sz="60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汉仪秦川飞影W" panose="00020600040101010101" charset="-122"/>
                <a:ea typeface="汉仪秦川飞影W" panose="00020600040101010101" charset="-122"/>
                <a:cs typeface="+mn-ea"/>
                <a:sym typeface="Adobe Heiti Std" panose="020B0604020202020204"/>
              </a:rPr>
              <a:t>—</a:t>
            </a:r>
            <a:r>
              <a:rPr lang="zh-CN" altLang="en-US" sz="6000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汉仪秦川飞影W" panose="00020600040101010101" charset="-122"/>
                <a:ea typeface="汉仪秦川飞影W" panose="00020600040101010101" charset="-122"/>
                <a:cs typeface="+mn-ea"/>
                <a:sym typeface="Adobe Heiti Std" panose="020B0604020202020204"/>
              </a:rPr>
              <a:t>简单路由器程序的设计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0481" y="3547876"/>
            <a:ext cx="5653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指导老师：张建忠</a:t>
            </a:r>
            <a:endParaRPr lang="en-US" altLang="zh-CN" sz="2000" b="1" dirty="0">
              <a:solidFill>
                <a:srgbClr val="F68E69"/>
              </a:solidFill>
              <a:latin typeface="Adobe Heiti Std" panose="020B0604020202020204"/>
              <a:cs typeface="+mn-ea"/>
              <a:sym typeface="Adobe Heiti Std" panose="020B0604020202020204"/>
            </a:endParaRPr>
          </a:p>
          <a:p>
            <a:pPr algn="l"/>
            <a:r>
              <a:rPr lang="zh-CN" altLang="en-US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汇报人：  杨惠媛</a:t>
            </a:r>
          </a:p>
          <a:p>
            <a:pPr algn="l"/>
            <a:r>
              <a:rPr lang="zh-CN" altLang="en-US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汇报时间：</a:t>
            </a:r>
            <a:r>
              <a:rPr lang="en-US" altLang="zh-CN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2023 </a:t>
            </a:r>
            <a:r>
              <a:rPr lang="zh-CN" altLang="en-US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年 </a:t>
            </a:r>
            <a:r>
              <a:rPr lang="en-US" altLang="zh-CN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12</a:t>
            </a:r>
            <a:r>
              <a:rPr lang="zh-CN" altLang="en-US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月 </a:t>
            </a:r>
            <a:r>
              <a:rPr lang="en-US" altLang="zh-CN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21</a:t>
            </a:r>
            <a:r>
              <a:rPr lang="zh-CN" altLang="en-US" sz="2000" b="1" dirty="0">
                <a:solidFill>
                  <a:srgbClr val="F68E69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日</a:t>
            </a:r>
          </a:p>
        </p:txBody>
      </p:sp>
    </p:spTree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3928535" cy="1136782"/>
            <a:chOff x="-1" y="0"/>
            <a:chExt cx="3928535" cy="113678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实现的功能</a:t>
              </a:r>
            </a:p>
          </p:txBody>
        </p:sp>
        <p:sp>
          <p:nvSpPr>
            <p:cNvPr id="21" name="矩形 20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D315C700-6049-1A17-730B-553C63E00E17}"/>
              </a:ext>
            </a:extLst>
          </p:cNvPr>
          <p:cNvSpPr txBox="1"/>
          <p:nvPr/>
        </p:nvSpPr>
        <p:spPr>
          <a:xfrm>
            <a:off x="533399" y="1083322"/>
            <a:ext cx="5080502" cy="1908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表项和路由器表的维护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和路由器表差不多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zh-CN" altLang="en-US" dirty="0"/>
            </a:br>
            <a:endParaRPr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Adobe Heiti Std" panose="020B0604020202020204"/>
            </a:endParaRPr>
          </a:p>
        </p:txBody>
      </p:sp>
      <p:grpSp>
        <p:nvGrpSpPr>
          <p:cNvPr id="90" name="iṣľ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FCB04E9-EF26-CDF3-DA49-816D90477FF2}"/>
              </a:ext>
            </a:extLst>
          </p:cNvPr>
          <p:cNvGrpSpPr/>
          <p:nvPr/>
        </p:nvGrpSpPr>
        <p:grpSpPr>
          <a:xfrm>
            <a:off x="9455025" y="694330"/>
            <a:ext cx="2330096" cy="1935960"/>
            <a:chOff x="3324225" y="1243013"/>
            <a:chExt cx="5537200" cy="4600575"/>
          </a:xfrm>
        </p:grpSpPr>
        <p:sp>
          <p:nvSpPr>
            <p:cNvPr id="91" name="iŝḻîḋè">
              <a:extLst>
                <a:ext uri="{FF2B5EF4-FFF2-40B4-BE49-F238E27FC236}">
                  <a16:creationId xmlns:a16="http://schemas.microsoft.com/office/drawing/2014/main" id="{D8EEDA82-DB93-E355-CCE6-1A90FBEB52E3}"/>
                </a:ext>
              </a:extLst>
            </p:cNvPr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2" name="íṩḷïḍé">
              <a:extLst>
                <a:ext uri="{FF2B5EF4-FFF2-40B4-BE49-F238E27FC236}">
                  <a16:creationId xmlns:a16="http://schemas.microsoft.com/office/drawing/2014/main" id="{A3651F73-CB9E-3961-B03A-1AA135DEDAA4}"/>
                </a:ext>
              </a:extLst>
            </p:cNvPr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3" name="ïsľïḍé">
              <a:extLst>
                <a:ext uri="{FF2B5EF4-FFF2-40B4-BE49-F238E27FC236}">
                  <a16:creationId xmlns:a16="http://schemas.microsoft.com/office/drawing/2014/main" id="{44F0A79E-BAD2-BF41-8017-3C1FE06E909F}"/>
                </a:ext>
              </a:extLst>
            </p:cNvPr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4" name="íṣļïḋé">
              <a:extLst>
                <a:ext uri="{FF2B5EF4-FFF2-40B4-BE49-F238E27FC236}">
                  <a16:creationId xmlns:a16="http://schemas.microsoft.com/office/drawing/2014/main" id="{D4AFFBAE-0BA2-732C-684B-2E1CA41985D3}"/>
                </a:ext>
              </a:extLst>
            </p:cNvPr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5" name="ïṩļîde">
              <a:extLst>
                <a:ext uri="{FF2B5EF4-FFF2-40B4-BE49-F238E27FC236}">
                  <a16:creationId xmlns:a16="http://schemas.microsoft.com/office/drawing/2014/main" id="{56499BD8-46B4-D836-845F-83C773ABDE3A}"/>
                </a:ext>
              </a:extLst>
            </p:cNvPr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6" name="i$ļiḋé">
              <a:extLst>
                <a:ext uri="{FF2B5EF4-FFF2-40B4-BE49-F238E27FC236}">
                  <a16:creationId xmlns:a16="http://schemas.microsoft.com/office/drawing/2014/main" id="{D243E61B-3BE6-9E32-0EFB-EBC6BC4E6DA1}"/>
                </a:ext>
              </a:extLst>
            </p:cNvPr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7" name="íṣḻîḑê">
              <a:extLst>
                <a:ext uri="{FF2B5EF4-FFF2-40B4-BE49-F238E27FC236}">
                  <a16:creationId xmlns:a16="http://schemas.microsoft.com/office/drawing/2014/main" id="{AD000436-29D2-EA47-32D8-E0BD87F197D5}"/>
                </a:ext>
              </a:extLst>
            </p:cNvPr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8" name="íšḻîḍe">
              <a:extLst>
                <a:ext uri="{FF2B5EF4-FFF2-40B4-BE49-F238E27FC236}">
                  <a16:creationId xmlns:a16="http://schemas.microsoft.com/office/drawing/2014/main" id="{92DE5DBC-5EDF-51CA-A765-584C7B7B441A}"/>
                </a:ext>
              </a:extLst>
            </p:cNvPr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9" name="ïṥ1íḋe">
              <a:extLst>
                <a:ext uri="{FF2B5EF4-FFF2-40B4-BE49-F238E27FC236}">
                  <a16:creationId xmlns:a16="http://schemas.microsoft.com/office/drawing/2014/main" id="{164B13A7-0EB4-F76C-0230-FD09A19B7C9F}"/>
                </a:ext>
              </a:extLst>
            </p:cNvPr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0" name="ïṡļiḓê">
              <a:extLst>
                <a:ext uri="{FF2B5EF4-FFF2-40B4-BE49-F238E27FC236}">
                  <a16:creationId xmlns:a16="http://schemas.microsoft.com/office/drawing/2014/main" id="{849FF3C6-BC3D-B128-5729-BA942D064556}"/>
                </a:ext>
              </a:extLst>
            </p:cNvPr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1" name="ïŝľíḓe">
              <a:extLst>
                <a:ext uri="{FF2B5EF4-FFF2-40B4-BE49-F238E27FC236}">
                  <a16:creationId xmlns:a16="http://schemas.microsoft.com/office/drawing/2014/main" id="{6B8B84B2-AEB7-416E-8F2C-7695730180E6}"/>
                </a:ext>
              </a:extLst>
            </p:cNvPr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2" name="ïšḻïḑê">
              <a:extLst>
                <a:ext uri="{FF2B5EF4-FFF2-40B4-BE49-F238E27FC236}">
                  <a16:creationId xmlns:a16="http://schemas.microsoft.com/office/drawing/2014/main" id="{95080C4A-BE0F-71C3-C909-5E1709067D0A}"/>
                </a:ext>
              </a:extLst>
            </p:cNvPr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3" name="îṧḻîḍè">
              <a:extLst>
                <a:ext uri="{FF2B5EF4-FFF2-40B4-BE49-F238E27FC236}">
                  <a16:creationId xmlns:a16="http://schemas.microsoft.com/office/drawing/2014/main" id="{029F1B66-BB06-B3B5-8B86-9FB011591E70}"/>
                </a:ext>
              </a:extLst>
            </p:cNvPr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4" name="îṡ1íďé">
              <a:extLst>
                <a:ext uri="{FF2B5EF4-FFF2-40B4-BE49-F238E27FC236}">
                  <a16:creationId xmlns:a16="http://schemas.microsoft.com/office/drawing/2014/main" id="{A57CE8F6-39AA-503C-3875-487A655BBD7D}"/>
                </a:ext>
              </a:extLst>
            </p:cNvPr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5" name="iṧḻîḋê">
              <a:extLst>
                <a:ext uri="{FF2B5EF4-FFF2-40B4-BE49-F238E27FC236}">
                  <a16:creationId xmlns:a16="http://schemas.microsoft.com/office/drawing/2014/main" id="{3A9714F4-B94B-1674-2E0E-939D8F3A26B7}"/>
                </a:ext>
              </a:extLst>
            </p:cNvPr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6" name="iSḷiďê">
              <a:extLst>
                <a:ext uri="{FF2B5EF4-FFF2-40B4-BE49-F238E27FC236}">
                  <a16:creationId xmlns:a16="http://schemas.microsoft.com/office/drawing/2014/main" id="{8B63811E-6BCB-748D-D668-EE1B9893A446}"/>
                </a:ext>
              </a:extLst>
            </p:cNvPr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7" name="îš1îḑè">
              <a:extLst>
                <a:ext uri="{FF2B5EF4-FFF2-40B4-BE49-F238E27FC236}">
                  <a16:creationId xmlns:a16="http://schemas.microsoft.com/office/drawing/2014/main" id="{9C0AEA82-35DA-37AB-21DA-4256024C44C0}"/>
                </a:ext>
              </a:extLst>
            </p:cNvPr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8" name="íšḻiḑé">
              <a:extLst>
                <a:ext uri="{FF2B5EF4-FFF2-40B4-BE49-F238E27FC236}">
                  <a16:creationId xmlns:a16="http://schemas.microsoft.com/office/drawing/2014/main" id="{D9AABBC6-1B1B-04A8-1F60-BBA47E707E6A}"/>
                </a:ext>
              </a:extLst>
            </p:cNvPr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9" name="i$ḻiḑè">
              <a:extLst>
                <a:ext uri="{FF2B5EF4-FFF2-40B4-BE49-F238E27FC236}">
                  <a16:creationId xmlns:a16="http://schemas.microsoft.com/office/drawing/2014/main" id="{517D5D62-8FEB-9D61-DBCF-ECA412EAB387}"/>
                </a:ext>
              </a:extLst>
            </p:cNvPr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0" name="îṩḷïḋê">
              <a:extLst>
                <a:ext uri="{FF2B5EF4-FFF2-40B4-BE49-F238E27FC236}">
                  <a16:creationId xmlns:a16="http://schemas.microsoft.com/office/drawing/2014/main" id="{31EBCE41-7687-0863-BDAA-A1A77E86ADA0}"/>
                </a:ext>
              </a:extLst>
            </p:cNvPr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1" name="íṩļïďé">
              <a:extLst>
                <a:ext uri="{FF2B5EF4-FFF2-40B4-BE49-F238E27FC236}">
                  <a16:creationId xmlns:a16="http://schemas.microsoft.com/office/drawing/2014/main" id="{C84D6532-48D0-1BF5-0EB6-D73ACA50E3FE}"/>
                </a:ext>
              </a:extLst>
            </p:cNvPr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2" name="iŝḻiďé">
              <a:extLst>
                <a:ext uri="{FF2B5EF4-FFF2-40B4-BE49-F238E27FC236}">
                  <a16:creationId xmlns:a16="http://schemas.microsoft.com/office/drawing/2014/main" id="{86CD5332-1ED2-5BFB-7FE1-385E1A575756}"/>
                </a:ext>
              </a:extLst>
            </p:cNvPr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3" name="iSḷîdê">
              <a:extLst>
                <a:ext uri="{FF2B5EF4-FFF2-40B4-BE49-F238E27FC236}">
                  <a16:creationId xmlns:a16="http://schemas.microsoft.com/office/drawing/2014/main" id="{3E598FD5-723C-CB12-C014-8A008F7976D8}"/>
                </a:ext>
              </a:extLst>
            </p:cNvPr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4" name="îSlíḋe">
              <a:extLst>
                <a:ext uri="{FF2B5EF4-FFF2-40B4-BE49-F238E27FC236}">
                  <a16:creationId xmlns:a16="http://schemas.microsoft.com/office/drawing/2014/main" id="{C40C54F2-F0E0-2C55-FFD4-2A2EA74FCA4E}"/>
                </a:ext>
              </a:extLst>
            </p:cNvPr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5" name="ïšļíḍè">
              <a:extLst>
                <a:ext uri="{FF2B5EF4-FFF2-40B4-BE49-F238E27FC236}">
                  <a16:creationId xmlns:a16="http://schemas.microsoft.com/office/drawing/2014/main" id="{5EEAAFB6-B26E-EB90-795B-CA249F0EE463}"/>
                </a:ext>
              </a:extLst>
            </p:cNvPr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6" name="iṧļíḍe">
              <a:extLst>
                <a:ext uri="{FF2B5EF4-FFF2-40B4-BE49-F238E27FC236}">
                  <a16:creationId xmlns:a16="http://schemas.microsoft.com/office/drawing/2014/main" id="{06BACE76-A5C9-FA21-5733-F5D4A65796CA}"/>
                </a:ext>
              </a:extLst>
            </p:cNvPr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7" name="ïṡ1ídê">
              <a:extLst>
                <a:ext uri="{FF2B5EF4-FFF2-40B4-BE49-F238E27FC236}">
                  <a16:creationId xmlns:a16="http://schemas.microsoft.com/office/drawing/2014/main" id="{1144C2FB-3CF3-1BA3-49A5-BAD1E84FBB36}"/>
                </a:ext>
              </a:extLst>
            </p:cNvPr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8" name="îslídè">
              <a:extLst>
                <a:ext uri="{FF2B5EF4-FFF2-40B4-BE49-F238E27FC236}">
                  <a16:creationId xmlns:a16="http://schemas.microsoft.com/office/drawing/2014/main" id="{15F3FA8D-EA21-FD99-B72B-0DAF2BAA1040}"/>
                </a:ext>
              </a:extLst>
            </p:cNvPr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9" name="îSľïde">
              <a:extLst>
                <a:ext uri="{FF2B5EF4-FFF2-40B4-BE49-F238E27FC236}">
                  <a16:creationId xmlns:a16="http://schemas.microsoft.com/office/drawing/2014/main" id="{F68D13E7-E770-F52C-A8E1-8FF8F3EE0593}"/>
                </a:ext>
              </a:extLst>
            </p:cNvPr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0" name="îš1íďê">
              <a:extLst>
                <a:ext uri="{FF2B5EF4-FFF2-40B4-BE49-F238E27FC236}">
                  <a16:creationId xmlns:a16="http://schemas.microsoft.com/office/drawing/2014/main" id="{A41DFE6E-B08E-BC5B-F33B-02332F0146E7}"/>
                </a:ext>
              </a:extLst>
            </p:cNvPr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1" name="ïŝľíďe">
              <a:extLst>
                <a:ext uri="{FF2B5EF4-FFF2-40B4-BE49-F238E27FC236}">
                  <a16:creationId xmlns:a16="http://schemas.microsoft.com/office/drawing/2014/main" id="{B311F25B-CF3B-FF1D-E27D-54604B59FE02}"/>
                </a:ext>
              </a:extLst>
            </p:cNvPr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2" name="ïšļîḓé">
              <a:extLst>
                <a:ext uri="{FF2B5EF4-FFF2-40B4-BE49-F238E27FC236}">
                  <a16:creationId xmlns:a16="http://schemas.microsoft.com/office/drawing/2014/main" id="{3D8B171A-DEFF-F092-3EC2-E75A65CA0AB2}"/>
                </a:ext>
              </a:extLst>
            </p:cNvPr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3" name="ïś1íḓe">
              <a:extLst>
                <a:ext uri="{FF2B5EF4-FFF2-40B4-BE49-F238E27FC236}">
                  <a16:creationId xmlns:a16="http://schemas.microsoft.com/office/drawing/2014/main" id="{DB0E25B7-ECAC-5BAB-32F2-E00D46B5D964}"/>
                </a:ext>
              </a:extLst>
            </p:cNvPr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4" name="ïṣḻiḓè">
              <a:extLst>
                <a:ext uri="{FF2B5EF4-FFF2-40B4-BE49-F238E27FC236}">
                  <a16:creationId xmlns:a16="http://schemas.microsoft.com/office/drawing/2014/main" id="{922D5694-E618-DBAD-BB33-FD2B02373043}"/>
                </a:ext>
              </a:extLst>
            </p:cNvPr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5" name="iśḷíḑé">
              <a:extLst>
                <a:ext uri="{FF2B5EF4-FFF2-40B4-BE49-F238E27FC236}">
                  <a16:creationId xmlns:a16="http://schemas.microsoft.com/office/drawing/2014/main" id="{FFEEEC04-C6BE-48A1-FCF0-572472AB318A}"/>
                </a:ext>
              </a:extLst>
            </p:cNvPr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6" name="iṩľiḍè">
              <a:extLst>
                <a:ext uri="{FF2B5EF4-FFF2-40B4-BE49-F238E27FC236}">
                  <a16:creationId xmlns:a16="http://schemas.microsoft.com/office/drawing/2014/main" id="{0516916D-12E9-CC4A-678C-5438270C12A1}"/>
                </a:ext>
              </a:extLst>
            </p:cNvPr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7" name="î$liḍe">
              <a:extLst>
                <a:ext uri="{FF2B5EF4-FFF2-40B4-BE49-F238E27FC236}">
                  <a16:creationId xmlns:a16="http://schemas.microsoft.com/office/drawing/2014/main" id="{F8AB3618-B30D-8278-DEFE-EEBBCAB0F719}"/>
                </a:ext>
              </a:extLst>
            </p:cNvPr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8" name="ïsľïďê">
              <a:extLst>
                <a:ext uri="{FF2B5EF4-FFF2-40B4-BE49-F238E27FC236}">
                  <a16:creationId xmlns:a16="http://schemas.microsoft.com/office/drawing/2014/main" id="{E7BA9165-32E9-B430-3248-48876265BE68}"/>
                </a:ext>
              </a:extLst>
            </p:cNvPr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9" name="iś1ïḑè">
              <a:extLst>
                <a:ext uri="{FF2B5EF4-FFF2-40B4-BE49-F238E27FC236}">
                  <a16:creationId xmlns:a16="http://schemas.microsoft.com/office/drawing/2014/main" id="{B7305D6F-28F3-3C79-0718-407DF5B3AAA2}"/>
                </a:ext>
              </a:extLst>
            </p:cNvPr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0" name="işḻiḍé">
              <a:extLst>
                <a:ext uri="{FF2B5EF4-FFF2-40B4-BE49-F238E27FC236}">
                  <a16:creationId xmlns:a16="http://schemas.microsoft.com/office/drawing/2014/main" id="{9FA6AC6D-AB55-1766-890D-6DC43CEA0519}"/>
                </a:ext>
              </a:extLst>
            </p:cNvPr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1" name="íṣliḍe">
              <a:extLst>
                <a:ext uri="{FF2B5EF4-FFF2-40B4-BE49-F238E27FC236}">
                  <a16:creationId xmlns:a16="http://schemas.microsoft.com/office/drawing/2014/main" id="{E528FB37-938A-84C5-56DA-63E3F2D22D15}"/>
                </a:ext>
              </a:extLst>
            </p:cNvPr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2" name="išḻîḓé">
              <a:extLst>
                <a:ext uri="{FF2B5EF4-FFF2-40B4-BE49-F238E27FC236}">
                  <a16:creationId xmlns:a16="http://schemas.microsoft.com/office/drawing/2014/main" id="{A29B766F-73B2-4BFB-4093-AA960B866409}"/>
                </a:ext>
              </a:extLst>
            </p:cNvPr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3" name="ïŝlîḋé">
              <a:extLst>
                <a:ext uri="{FF2B5EF4-FFF2-40B4-BE49-F238E27FC236}">
                  <a16:creationId xmlns:a16="http://schemas.microsoft.com/office/drawing/2014/main" id="{8B931513-80BF-ED07-690F-BAE4F5738C39}"/>
                </a:ext>
              </a:extLst>
            </p:cNvPr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4" name="ï$ľïdè">
              <a:extLst>
                <a:ext uri="{FF2B5EF4-FFF2-40B4-BE49-F238E27FC236}">
                  <a16:creationId xmlns:a16="http://schemas.microsoft.com/office/drawing/2014/main" id="{C6138927-EA46-7139-AC96-8932B400B489}"/>
                </a:ext>
              </a:extLst>
            </p:cNvPr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5" name="îsḻiďè">
              <a:extLst>
                <a:ext uri="{FF2B5EF4-FFF2-40B4-BE49-F238E27FC236}">
                  <a16:creationId xmlns:a16="http://schemas.microsoft.com/office/drawing/2014/main" id="{FA90B74D-C400-5A00-D0DA-8AB183CB2BAE}"/>
                </a:ext>
              </a:extLst>
            </p:cNvPr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6" name="íṥḻîḑé">
              <a:extLst>
                <a:ext uri="{FF2B5EF4-FFF2-40B4-BE49-F238E27FC236}">
                  <a16:creationId xmlns:a16="http://schemas.microsoft.com/office/drawing/2014/main" id="{00241827-63E5-14AE-18E2-2E01F07B6991}"/>
                </a:ext>
              </a:extLst>
            </p:cNvPr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7" name="ïšļiḑê">
              <a:extLst>
                <a:ext uri="{FF2B5EF4-FFF2-40B4-BE49-F238E27FC236}">
                  <a16:creationId xmlns:a16="http://schemas.microsoft.com/office/drawing/2014/main" id="{057D74B8-1E9A-66F0-4776-7F9129C87B3E}"/>
                </a:ext>
              </a:extLst>
            </p:cNvPr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8" name="ïṩľîdê">
              <a:extLst>
                <a:ext uri="{FF2B5EF4-FFF2-40B4-BE49-F238E27FC236}">
                  <a16:creationId xmlns:a16="http://schemas.microsoft.com/office/drawing/2014/main" id="{009C4395-936C-6643-F81E-5FC8EAB78BCB}"/>
                </a:ext>
              </a:extLst>
            </p:cNvPr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9" name="iṡḷíde">
              <a:extLst>
                <a:ext uri="{FF2B5EF4-FFF2-40B4-BE49-F238E27FC236}">
                  <a16:creationId xmlns:a16="http://schemas.microsoft.com/office/drawing/2014/main" id="{873AED3C-1B75-10E4-A969-4FB90025A68C}"/>
                </a:ext>
              </a:extLst>
            </p:cNvPr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0" name="iṣľïḑè">
              <a:extLst>
                <a:ext uri="{FF2B5EF4-FFF2-40B4-BE49-F238E27FC236}">
                  <a16:creationId xmlns:a16="http://schemas.microsoft.com/office/drawing/2014/main" id="{5D732185-5465-521A-865B-94D06849ADCE}"/>
                </a:ext>
              </a:extLst>
            </p:cNvPr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1" name="ísḻîḋè">
              <a:extLst>
                <a:ext uri="{FF2B5EF4-FFF2-40B4-BE49-F238E27FC236}">
                  <a16:creationId xmlns:a16="http://schemas.microsoft.com/office/drawing/2014/main" id="{5838951F-DEF1-7AE8-4D12-D4E8E0000771}"/>
                </a:ext>
              </a:extLst>
            </p:cNvPr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2" name="î$1íďè">
              <a:extLst>
                <a:ext uri="{FF2B5EF4-FFF2-40B4-BE49-F238E27FC236}">
                  <a16:creationId xmlns:a16="http://schemas.microsoft.com/office/drawing/2014/main" id="{5B9AFCEF-5642-1489-2EF0-7F997902077C}"/>
                </a:ext>
              </a:extLst>
            </p:cNvPr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3" name="išḷíďé">
              <a:extLst>
                <a:ext uri="{FF2B5EF4-FFF2-40B4-BE49-F238E27FC236}">
                  <a16:creationId xmlns:a16="http://schemas.microsoft.com/office/drawing/2014/main" id="{1082E39D-09DD-079C-752A-64152C5059F6}"/>
                </a:ext>
              </a:extLst>
            </p:cNvPr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4" name="ïS1iďé">
              <a:extLst>
                <a:ext uri="{FF2B5EF4-FFF2-40B4-BE49-F238E27FC236}">
                  <a16:creationId xmlns:a16="http://schemas.microsoft.com/office/drawing/2014/main" id="{3BC37D60-4ED2-6ED0-E616-81CF4233D351}"/>
                </a:ext>
              </a:extLst>
            </p:cNvPr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5" name="îsľîḑe">
              <a:extLst>
                <a:ext uri="{FF2B5EF4-FFF2-40B4-BE49-F238E27FC236}">
                  <a16:creationId xmlns:a16="http://schemas.microsoft.com/office/drawing/2014/main" id="{79EAC089-4580-8455-F119-B86685DDA445}"/>
                </a:ext>
              </a:extLst>
            </p:cNvPr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6" name="íšlíḓè">
              <a:extLst>
                <a:ext uri="{FF2B5EF4-FFF2-40B4-BE49-F238E27FC236}">
                  <a16:creationId xmlns:a16="http://schemas.microsoft.com/office/drawing/2014/main" id="{547FB265-301A-2DCC-18A2-31BE81308957}"/>
                </a:ext>
              </a:extLst>
            </p:cNvPr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7" name="iṡliďê">
              <a:extLst>
                <a:ext uri="{FF2B5EF4-FFF2-40B4-BE49-F238E27FC236}">
                  <a16:creationId xmlns:a16="http://schemas.microsoft.com/office/drawing/2014/main" id="{AAE54A3A-F80D-95AD-4254-D54806257502}"/>
                </a:ext>
              </a:extLst>
            </p:cNvPr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8" name="ïṣľíḋe">
              <a:extLst>
                <a:ext uri="{FF2B5EF4-FFF2-40B4-BE49-F238E27FC236}">
                  <a16:creationId xmlns:a16="http://schemas.microsoft.com/office/drawing/2014/main" id="{2EA73347-6ED3-5054-6D66-5CF659770E9F}"/>
                </a:ext>
              </a:extLst>
            </p:cNvPr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9" name="íṣḷïdé">
              <a:extLst>
                <a:ext uri="{FF2B5EF4-FFF2-40B4-BE49-F238E27FC236}">
                  <a16:creationId xmlns:a16="http://schemas.microsoft.com/office/drawing/2014/main" id="{A792F1BB-FF1F-093B-C5FE-A4FA1107589A}"/>
                </a:ext>
              </a:extLst>
            </p:cNvPr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0" name="íślíḓe">
              <a:extLst>
                <a:ext uri="{FF2B5EF4-FFF2-40B4-BE49-F238E27FC236}">
                  <a16:creationId xmlns:a16="http://schemas.microsoft.com/office/drawing/2014/main" id="{22B3B747-B1E5-D167-9259-2CCADB3B9C4E}"/>
                </a:ext>
              </a:extLst>
            </p:cNvPr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1" name="ïşļiḋê">
              <a:extLst>
                <a:ext uri="{FF2B5EF4-FFF2-40B4-BE49-F238E27FC236}">
                  <a16:creationId xmlns:a16="http://schemas.microsoft.com/office/drawing/2014/main" id="{75F26215-B645-EFDC-AC9F-1EBB6EF68CF8}"/>
                </a:ext>
              </a:extLst>
            </p:cNvPr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2" name="iŝ1íḍé">
              <a:extLst>
                <a:ext uri="{FF2B5EF4-FFF2-40B4-BE49-F238E27FC236}">
                  <a16:creationId xmlns:a16="http://schemas.microsoft.com/office/drawing/2014/main" id="{B1F916CF-2723-3726-4E03-17A5381CAC01}"/>
                </a:ext>
              </a:extLst>
            </p:cNvPr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3" name="íṣ1iḋè">
              <a:extLst>
                <a:ext uri="{FF2B5EF4-FFF2-40B4-BE49-F238E27FC236}">
                  <a16:creationId xmlns:a16="http://schemas.microsoft.com/office/drawing/2014/main" id="{9FCC3157-EFE3-A761-7425-7DFA6CCBF7B3}"/>
                </a:ext>
              </a:extLst>
            </p:cNvPr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4" name="iśḻiḋe">
              <a:extLst>
                <a:ext uri="{FF2B5EF4-FFF2-40B4-BE49-F238E27FC236}">
                  <a16:creationId xmlns:a16="http://schemas.microsoft.com/office/drawing/2014/main" id="{697A3A8F-DC03-FA6A-D0C0-51F6B2CB6510}"/>
                </a:ext>
              </a:extLst>
            </p:cNvPr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5" name="íṩḻïdé">
              <a:extLst>
                <a:ext uri="{FF2B5EF4-FFF2-40B4-BE49-F238E27FC236}">
                  <a16:creationId xmlns:a16="http://schemas.microsoft.com/office/drawing/2014/main" id="{5362F186-349C-24C6-FC6A-F11D695EDB35}"/>
                </a:ext>
              </a:extLst>
            </p:cNvPr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6" name="iṧļiḍê">
              <a:extLst>
                <a:ext uri="{FF2B5EF4-FFF2-40B4-BE49-F238E27FC236}">
                  <a16:creationId xmlns:a16="http://schemas.microsoft.com/office/drawing/2014/main" id="{E074836F-3E9F-04E3-B946-304F81C36372}"/>
                </a:ext>
              </a:extLst>
            </p:cNvPr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7" name="íṣľíḍé">
              <a:extLst>
                <a:ext uri="{FF2B5EF4-FFF2-40B4-BE49-F238E27FC236}">
                  <a16:creationId xmlns:a16="http://schemas.microsoft.com/office/drawing/2014/main" id="{BCDA895C-45A7-DEA7-49F8-1616CA39E899}"/>
                </a:ext>
              </a:extLst>
            </p:cNvPr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8" name="isliḍè">
              <a:extLst>
                <a:ext uri="{FF2B5EF4-FFF2-40B4-BE49-F238E27FC236}">
                  <a16:creationId xmlns:a16="http://schemas.microsoft.com/office/drawing/2014/main" id="{7850A7B3-3F70-08FA-8A95-36A27AC0BC14}"/>
                </a:ext>
              </a:extLst>
            </p:cNvPr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9" name="íS1ïdé">
              <a:extLst>
                <a:ext uri="{FF2B5EF4-FFF2-40B4-BE49-F238E27FC236}">
                  <a16:creationId xmlns:a16="http://schemas.microsoft.com/office/drawing/2014/main" id="{0878020C-C763-E971-B9D5-2925B9A9D44E}"/>
                </a:ext>
              </a:extLst>
            </p:cNvPr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0" name="iṣļíḓê">
              <a:extLst>
                <a:ext uri="{FF2B5EF4-FFF2-40B4-BE49-F238E27FC236}">
                  <a16:creationId xmlns:a16="http://schemas.microsoft.com/office/drawing/2014/main" id="{CF2BFE47-D150-08E7-6D9A-04D11EAC8703}"/>
                </a:ext>
              </a:extLst>
            </p:cNvPr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1" name="i$ḷîdé">
              <a:extLst>
                <a:ext uri="{FF2B5EF4-FFF2-40B4-BE49-F238E27FC236}">
                  <a16:creationId xmlns:a16="http://schemas.microsoft.com/office/drawing/2014/main" id="{3E6C41BC-FEB0-6A95-3E29-9D85BED184FD}"/>
                </a:ext>
              </a:extLst>
            </p:cNvPr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2" name="iṡliďé">
              <a:extLst>
                <a:ext uri="{FF2B5EF4-FFF2-40B4-BE49-F238E27FC236}">
                  <a16:creationId xmlns:a16="http://schemas.microsoft.com/office/drawing/2014/main" id="{1F7B403E-9FAC-9586-4BCF-B12549358F12}"/>
                </a:ext>
              </a:extLst>
            </p:cNvPr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3" name="ïŝḻíde">
              <a:extLst>
                <a:ext uri="{FF2B5EF4-FFF2-40B4-BE49-F238E27FC236}">
                  <a16:creationId xmlns:a16="http://schemas.microsoft.com/office/drawing/2014/main" id="{5A0FF2D7-6AE4-D31C-24ED-8BF0B2B348FA}"/>
                </a:ext>
              </a:extLst>
            </p:cNvPr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4" name="ïs1íḍê">
              <a:extLst>
                <a:ext uri="{FF2B5EF4-FFF2-40B4-BE49-F238E27FC236}">
                  <a16:creationId xmlns:a16="http://schemas.microsoft.com/office/drawing/2014/main" id="{F049DF5E-38CE-24B2-BC4A-6407B206DD11}"/>
                </a:ext>
              </a:extLst>
            </p:cNvPr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5" name="íṡļïďê">
              <a:extLst>
                <a:ext uri="{FF2B5EF4-FFF2-40B4-BE49-F238E27FC236}">
                  <a16:creationId xmlns:a16="http://schemas.microsoft.com/office/drawing/2014/main" id="{B26341C2-BFA7-6C4B-FF8D-3653932F5411}"/>
                </a:ext>
              </a:extLst>
            </p:cNvPr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6" name="íšḻîḋe">
              <a:extLst>
                <a:ext uri="{FF2B5EF4-FFF2-40B4-BE49-F238E27FC236}">
                  <a16:creationId xmlns:a16="http://schemas.microsoft.com/office/drawing/2014/main" id="{E984D44F-2F5C-66E9-F0DE-76144E2F477E}"/>
                </a:ext>
              </a:extLst>
            </p:cNvPr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7" name="ïṣ1îdê">
              <a:extLst>
                <a:ext uri="{FF2B5EF4-FFF2-40B4-BE49-F238E27FC236}">
                  <a16:creationId xmlns:a16="http://schemas.microsoft.com/office/drawing/2014/main" id="{55CF2548-CFD2-265F-5205-2DFCDE97FE3D}"/>
                </a:ext>
              </a:extLst>
            </p:cNvPr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8" name="islíďè">
              <a:extLst>
                <a:ext uri="{FF2B5EF4-FFF2-40B4-BE49-F238E27FC236}">
                  <a16:creationId xmlns:a16="http://schemas.microsoft.com/office/drawing/2014/main" id="{D149DC99-3DE3-9B03-2EF2-E20808441BC4}"/>
                </a:ext>
              </a:extLst>
            </p:cNvPr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9" name="îṧļíḓé">
              <a:extLst>
                <a:ext uri="{FF2B5EF4-FFF2-40B4-BE49-F238E27FC236}">
                  <a16:creationId xmlns:a16="http://schemas.microsoft.com/office/drawing/2014/main" id="{B6D5E7E7-087F-FD35-ACC9-6D5BAE3EDDD2}"/>
                </a:ext>
              </a:extLst>
            </p:cNvPr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0" name="îṣḷîdé">
              <a:extLst>
                <a:ext uri="{FF2B5EF4-FFF2-40B4-BE49-F238E27FC236}">
                  <a16:creationId xmlns:a16="http://schemas.microsoft.com/office/drawing/2014/main" id="{B25A01C4-0942-B0B6-94B9-712AB5E065E7}"/>
                </a:ext>
              </a:extLst>
            </p:cNvPr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1" name="ïSļíďe">
              <a:extLst>
                <a:ext uri="{FF2B5EF4-FFF2-40B4-BE49-F238E27FC236}">
                  <a16:creationId xmlns:a16="http://schemas.microsoft.com/office/drawing/2014/main" id="{C384E632-26DC-173B-C1D3-4CBB9A24E712}"/>
                </a:ext>
              </a:extLst>
            </p:cNvPr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2" name="ïṡľïḑè">
              <a:extLst>
                <a:ext uri="{FF2B5EF4-FFF2-40B4-BE49-F238E27FC236}">
                  <a16:creationId xmlns:a16="http://schemas.microsoft.com/office/drawing/2014/main" id="{AB14D64F-2A65-66F8-9D8E-16A1FE78B46E}"/>
                </a:ext>
              </a:extLst>
            </p:cNvPr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1387208-B1EE-A82E-C7F2-06B602A4B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9" y="2801814"/>
            <a:ext cx="2591162" cy="1762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7434B0-4782-442B-9123-A41CF2F5B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337" y="2248439"/>
            <a:ext cx="358190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45436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3928535" cy="1136782"/>
            <a:chOff x="-1" y="0"/>
            <a:chExt cx="3928535" cy="113678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实现的功能</a:t>
              </a:r>
            </a:p>
          </p:txBody>
        </p:sp>
        <p:sp>
          <p:nvSpPr>
            <p:cNvPr id="21" name="矩形 20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D315C700-6049-1A17-730B-553C63E00E17}"/>
              </a:ext>
            </a:extLst>
          </p:cNvPr>
          <p:cNvSpPr txBox="1"/>
          <p:nvPr/>
        </p:nvSpPr>
        <p:spPr>
          <a:xfrm>
            <a:off x="533399" y="1083322"/>
            <a:ext cx="5080502" cy="1908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对收到的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数据报的处理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和路由器表差不多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zh-CN" altLang="en-US" dirty="0"/>
            </a:br>
            <a:endParaRPr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Adobe Heiti Std" panose="020B0604020202020204"/>
            </a:endParaRPr>
          </a:p>
        </p:txBody>
      </p:sp>
      <p:grpSp>
        <p:nvGrpSpPr>
          <p:cNvPr id="90" name="iṣľ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FCB04E9-EF26-CDF3-DA49-816D90477FF2}"/>
              </a:ext>
            </a:extLst>
          </p:cNvPr>
          <p:cNvGrpSpPr/>
          <p:nvPr/>
        </p:nvGrpSpPr>
        <p:grpSpPr>
          <a:xfrm>
            <a:off x="9455025" y="694330"/>
            <a:ext cx="2330096" cy="1935960"/>
            <a:chOff x="3324225" y="1243013"/>
            <a:chExt cx="5537200" cy="4600575"/>
          </a:xfrm>
        </p:grpSpPr>
        <p:sp>
          <p:nvSpPr>
            <p:cNvPr id="91" name="iŝḻîḋè">
              <a:extLst>
                <a:ext uri="{FF2B5EF4-FFF2-40B4-BE49-F238E27FC236}">
                  <a16:creationId xmlns:a16="http://schemas.microsoft.com/office/drawing/2014/main" id="{D8EEDA82-DB93-E355-CCE6-1A90FBEB52E3}"/>
                </a:ext>
              </a:extLst>
            </p:cNvPr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2" name="íṩḷïḍé">
              <a:extLst>
                <a:ext uri="{FF2B5EF4-FFF2-40B4-BE49-F238E27FC236}">
                  <a16:creationId xmlns:a16="http://schemas.microsoft.com/office/drawing/2014/main" id="{A3651F73-CB9E-3961-B03A-1AA135DEDAA4}"/>
                </a:ext>
              </a:extLst>
            </p:cNvPr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3" name="ïsľïḍé">
              <a:extLst>
                <a:ext uri="{FF2B5EF4-FFF2-40B4-BE49-F238E27FC236}">
                  <a16:creationId xmlns:a16="http://schemas.microsoft.com/office/drawing/2014/main" id="{44F0A79E-BAD2-BF41-8017-3C1FE06E909F}"/>
                </a:ext>
              </a:extLst>
            </p:cNvPr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4" name="íṣļïḋé">
              <a:extLst>
                <a:ext uri="{FF2B5EF4-FFF2-40B4-BE49-F238E27FC236}">
                  <a16:creationId xmlns:a16="http://schemas.microsoft.com/office/drawing/2014/main" id="{D4AFFBAE-0BA2-732C-684B-2E1CA41985D3}"/>
                </a:ext>
              </a:extLst>
            </p:cNvPr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5" name="ïṩļîde">
              <a:extLst>
                <a:ext uri="{FF2B5EF4-FFF2-40B4-BE49-F238E27FC236}">
                  <a16:creationId xmlns:a16="http://schemas.microsoft.com/office/drawing/2014/main" id="{56499BD8-46B4-D836-845F-83C773ABDE3A}"/>
                </a:ext>
              </a:extLst>
            </p:cNvPr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6" name="i$ļiḋé">
              <a:extLst>
                <a:ext uri="{FF2B5EF4-FFF2-40B4-BE49-F238E27FC236}">
                  <a16:creationId xmlns:a16="http://schemas.microsoft.com/office/drawing/2014/main" id="{D243E61B-3BE6-9E32-0EFB-EBC6BC4E6DA1}"/>
                </a:ext>
              </a:extLst>
            </p:cNvPr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7" name="íṣḻîḑê">
              <a:extLst>
                <a:ext uri="{FF2B5EF4-FFF2-40B4-BE49-F238E27FC236}">
                  <a16:creationId xmlns:a16="http://schemas.microsoft.com/office/drawing/2014/main" id="{AD000436-29D2-EA47-32D8-E0BD87F197D5}"/>
                </a:ext>
              </a:extLst>
            </p:cNvPr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8" name="íšḻîḍe">
              <a:extLst>
                <a:ext uri="{FF2B5EF4-FFF2-40B4-BE49-F238E27FC236}">
                  <a16:creationId xmlns:a16="http://schemas.microsoft.com/office/drawing/2014/main" id="{92DE5DBC-5EDF-51CA-A765-584C7B7B441A}"/>
                </a:ext>
              </a:extLst>
            </p:cNvPr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9" name="ïṥ1íḋe">
              <a:extLst>
                <a:ext uri="{FF2B5EF4-FFF2-40B4-BE49-F238E27FC236}">
                  <a16:creationId xmlns:a16="http://schemas.microsoft.com/office/drawing/2014/main" id="{164B13A7-0EB4-F76C-0230-FD09A19B7C9F}"/>
                </a:ext>
              </a:extLst>
            </p:cNvPr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0" name="ïṡļiḓê">
              <a:extLst>
                <a:ext uri="{FF2B5EF4-FFF2-40B4-BE49-F238E27FC236}">
                  <a16:creationId xmlns:a16="http://schemas.microsoft.com/office/drawing/2014/main" id="{849FF3C6-BC3D-B128-5729-BA942D064556}"/>
                </a:ext>
              </a:extLst>
            </p:cNvPr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1" name="ïŝľíḓe">
              <a:extLst>
                <a:ext uri="{FF2B5EF4-FFF2-40B4-BE49-F238E27FC236}">
                  <a16:creationId xmlns:a16="http://schemas.microsoft.com/office/drawing/2014/main" id="{6B8B84B2-AEB7-416E-8F2C-7695730180E6}"/>
                </a:ext>
              </a:extLst>
            </p:cNvPr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2" name="ïšḻïḑê">
              <a:extLst>
                <a:ext uri="{FF2B5EF4-FFF2-40B4-BE49-F238E27FC236}">
                  <a16:creationId xmlns:a16="http://schemas.microsoft.com/office/drawing/2014/main" id="{95080C4A-BE0F-71C3-C909-5E1709067D0A}"/>
                </a:ext>
              </a:extLst>
            </p:cNvPr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3" name="îṧḻîḍè">
              <a:extLst>
                <a:ext uri="{FF2B5EF4-FFF2-40B4-BE49-F238E27FC236}">
                  <a16:creationId xmlns:a16="http://schemas.microsoft.com/office/drawing/2014/main" id="{029F1B66-BB06-B3B5-8B86-9FB011591E70}"/>
                </a:ext>
              </a:extLst>
            </p:cNvPr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4" name="îṡ1íďé">
              <a:extLst>
                <a:ext uri="{FF2B5EF4-FFF2-40B4-BE49-F238E27FC236}">
                  <a16:creationId xmlns:a16="http://schemas.microsoft.com/office/drawing/2014/main" id="{A57CE8F6-39AA-503C-3875-487A655BBD7D}"/>
                </a:ext>
              </a:extLst>
            </p:cNvPr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5" name="iṧḻîḋê">
              <a:extLst>
                <a:ext uri="{FF2B5EF4-FFF2-40B4-BE49-F238E27FC236}">
                  <a16:creationId xmlns:a16="http://schemas.microsoft.com/office/drawing/2014/main" id="{3A9714F4-B94B-1674-2E0E-939D8F3A26B7}"/>
                </a:ext>
              </a:extLst>
            </p:cNvPr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6" name="iSḷiďê">
              <a:extLst>
                <a:ext uri="{FF2B5EF4-FFF2-40B4-BE49-F238E27FC236}">
                  <a16:creationId xmlns:a16="http://schemas.microsoft.com/office/drawing/2014/main" id="{8B63811E-6BCB-748D-D668-EE1B9893A446}"/>
                </a:ext>
              </a:extLst>
            </p:cNvPr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7" name="îš1îḑè">
              <a:extLst>
                <a:ext uri="{FF2B5EF4-FFF2-40B4-BE49-F238E27FC236}">
                  <a16:creationId xmlns:a16="http://schemas.microsoft.com/office/drawing/2014/main" id="{9C0AEA82-35DA-37AB-21DA-4256024C44C0}"/>
                </a:ext>
              </a:extLst>
            </p:cNvPr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8" name="íšḻiḑé">
              <a:extLst>
                <a:ext uri="{FF2B5EF4-FFF2-40B4-BE49-F238E27FC236}">
                  <a16:creationId xmlns:a16="http://schemas.microsoft.com/office/drawing/2014/main" id="{D9AABBC6-1B1B-04A8-1F60-BBA47E707E6A}"/>
                </a:ext>
              </a:extLst>
            </p:cNvPr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9" name="i$ḻiḑè">
              <a:extLst>
                <a:ext uri="{FF2B5EF4-FFF2-40B4-BE49-F238E27FC236}">
                  <a16:creationId xmlns:a16="http://schemas.microsoft.com/office/drawing/2014/main" id="{517D5D62-8FEB-9D61-DBCF-ECA412EAB387}"/>
                </a:ext>
              </a:extLst>
            </p:cNvPr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0" name="îṩḷïḋê">
              <a:extLst>
                <a:ext uri="{FF2B5EF4-FFF2-40B4-BE49-F238E27FC236}">
                  <a16:creationId xmlns:a16="http://schemas.microsoft.com/office/drawing/2014/main" id="{31EBCE41-7687-0863-BDAA-A1A77E86ADA0}"/>
                </a:ext>
              </a:extLst>
            </p:cNvPr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1" name="íṩļïďé">
              <a:extLst>
                <a:ext uri="{FF2B5EF4-FFF2-40B4-BE49-F238E27FC236}">
                  <a16:creationId xmlns:a16="http://schemas.microsoft.com/office/drawing/2014/main" id="{C84D6532-48D0-1BF5-0EB6-D73ACA50E3FE}"/>
                </a:ext>
              </a:extLst>
            </p:cNvPr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2" name="iŝḻiďé">
              <a:extLst>
                <a:ext uri="{FF2B5EF4-FFF2-40B4-BE49-F238E27FC236}">
                  <a16:creationId xmlns:a16="http://schemas.microsoft.com/office/drawing/2014/main" id="{86CD5332-1ED2-5BFB-7FE1-385E1A575756}"/>
                </a:ext>
              </a:extLst>
            </p:cNvPr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3" name="iSḷîdê">
              <a:extLst>
                <a:ext uri="{FF2B5EF4-FFF2-40B4-BE49-F238E27FC236}">
                  <a16:creationId xmlns:a16="http://schemas.microsoft.com/office/drawing/2014/main" id="{3E598FD5-723C-CB12-C014-8A008F7976D8}"/>
                </a:ext>
              </a:extLst>
            </p:cNvPr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4" name="îSlíḋe">
              <a:extLst>
                <a:ext uri="{FF2B5EF4-FFF2-40B4-BE49-F238E27FC236}">
                  <a16:creationId xmlns:a16="http://schemas.microsoft.com/office/drawing/2014/main" id="{C40C54F2-F0E0-2C55-FFD4-2A2EA74FCA4E}"/>
                </a:ext>
              </a:extLst>
            </p:cNvPr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5" name="ïšļíḍè">
              <a:extLst>
                <a:ext uri="{FF2B5EF4-FFF2-40B4-BE49-F238E27FC236}">
                  <a16:creationId xmlns:a16="http://schemas.microsoft.com/office/drawing/2014/main" id="{5EEAAFB6-B26E-EB90-795B-CA249F0EE463}"/>
                </a:ext>
              </a:extLst>
            </p:cNvPr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6" name="iṧļíḍe">
              <a:extLst>
                <a:ext uri="{FF2B5EF4-FFF2-40B4-BE49-F238E27FC236}">
                  <a16:creationId xmlns:a16="http://schemas.microsoft.com/office/drawing/2014/main" id="{06BACE76-A5C9-FA21-5733-F5D4A65796CA}"/>
                </a:ext>
              </a:extLst>
            </p:cNvPr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7" name="ïṡ1ídê">
              <a:extLst>
                <a:ext uri="{FF2B5EF4-FFF2-40B4-BE49-F238E27FC236}">
                  <a16:creationId xmlns:a16="http://schemas.microsoft.com/office/drawing/2014/main" id="{1144C2FB-3CF3-1BA3-49A5-BAD1E84FBB36}"/>
                </a:ext>
              </a:extLst>
            </p:cNvPr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8" name="îslídè">
              <a:extLst>
                <a:ext uri="{FF2B5EF4-FFF2-40B4-BE49-F238E27FC236}">
                  <a16:creationId xmlns:a16="http://schemas.microsoft.com/office/drawing/2014/main" id="{15F3FA8D-EA21-FD99-B72B-0DAF2BAA1040}"/>
                </a:ext>
              </a:extLst>
            </p:cNvPr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9" name="îSľïde">
              <a:extLst>
                <a:ext uri="{FF2B5EF4-FFF2-40B4-BE49-F238E27FC236}">
                  <a16:creationId xmlns:a16="http://schemas.microsoft.com/office/drawing/2014/main" id="{F68D13E7-E770-F52C-A8E1-8FF8F3EE0593}"/>
                </a:ext>
              </a:extLst>
            </p:cNvPr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0" name="îš1íďê">
              <a:extLst>
                <a:ext uri="{FF2B5EF4-FFF2-40B4-BE49-F238E27FC236}">
                  <a16:creationId xmlns:a16="http://schemas.microsoft.com/office/drawing/2014/main" id="{A41DFE6E-B08E-BC5B-F33B-02332F0146E7}"/>
                </a:ext>
              </a:extLst>
            </p:cNvPr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1" name="ïŝľíďe">
              <a:extLst>
                <a:ext uri="{FF2B5EF4-FFF2-40B4-BE49-F238E27FC236}">
                  <a16:creationId xmlns:a16="http://schemas.microsoft.com/office/drawing/2014/main" id="{B311F25B-CF3B-FF1D-E27D-54604B59FE02}"/>
                </a:ext>
              </a:extLst>
            </p:cNvPr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2" name="ïšļîḓé">
              <a:extLst>
                <a:ext uri="{FF2B5EF4-FFF2-40B4-BE49-F238E27FC236}">
                  <a16:creationId xmlns:a16="http://schemas.microsoft.com/office/drawing/2014/main" id="{3D8B171A-DEFF-F092-3EC2-E75A65CA0AB2}"/>
                </a:ext>
              </a:extLst>
            </p:cNvPr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3" name="ïś1íḓe">
              <a:extLst>
                <a:ext uri="{FF2B5EF4-FFF2-40B4-BE49-F238E27FC236}">
                  <a16:creationId xmlns:a16="http://schemas.microsoft.com/office/drawing/2014/main" id="{DB0E25B7-ECAC-5BAB-32F2-E00D46B5D964}"/>
                </a:ext>
              </a:extLst>
            </p:cNvPr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4" name="ïṣḻiḓè">
              <a:extLst>
                <a:ext uri="{FF2B5EF4-FFF2-40B4-BE49-F238E27FC236}">
                  <a16:creationId xmlns:a16="http://schemas.microsoft.com/office/drawing/2014/main" id="{922D5694-E618-DBAD-BB33-FD2B02373043}"/>
                </a:ext>
              </a:extLst>
            </p:cNvPr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5" name="iśḷíḑé">
              <a:extLst>
                <a:ext uri="{FF2B5EF4-FFF2-40B4-BE49-F238E27FC236}">
                  <a16:creationId xmlns:a16="http://schemas.microsoft.com/office/drawing/2014/main" id="{FFEEEC04-C6BE-48A1-FCF0-572472AB318A}"/>
                </a:ext>
              </a:extLst>
            </p:cNvPr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6" name="iṩľiḍè">
              <a:extLst>
                <a:ext uri="{FF2B5EF4-FFF2-40B4-BE49-F238E27FC236}">
                  <a16:creationId xmlns:a16="http://schemas.microsoft.com/office/drawing/2014/main" id="{0516916D-12E9-CC4A-678C-5438270C12A1}"/>
                </a:ext>
              </a:extLst>
            </p:cNvPr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7" name="î$liḍe">
              <a:extLst>
                <a:ext uri="{FF2B5EF4-FFF2-40B4-BE49-F238E27FC236}">
                  <a16:creationId xmlns:a16="http://schemas.microsoft.com/office/drawing/2014/main" id="{F8AB3618-B30D-8278-DEFE-EEBBCAB0F719}"/>
                </a:ext>
              </a:extLst>
            </p:cNvPr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8" name="ïsľïďê">
              <a:extLst>
                <a:ext uri="{FF2B5EF4-FFF2-40B4-BE49-F238E27FC236}">
                  <a16:creationId xmlns:a16="http://schemas.microsoft.com/office/drawing/2014/main" id="{E7BA9165-32E9-B430-3248-48876265BE68}"/>
                </a:ext>
              </a:extLst>
            </p:cNvPr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9" name="iś1ïḑè">
              <a:extLst>
                <a:ext uri="{FF2B5EF4-FFF2-40B4-BE49-F238E27FC236}">
                  <a16:creationId xmlns:a16="http://schemas.microsoft.com/office/drawing/2014/main" id="{B7305D6F-28F3-3C79-0718-407DF5B3AAA2}"/>
                </a:ext>
              </a:extLst>
            </p:cNvPr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0" name="işḻiḍé">
              <a:extLst>
                <a:ext uri="{FF2B5EF4-FFF2-40B4-BE49-F238E27FC236}">
                  <a16:creationId xmlns:a16="http://schemas.microsoft.com/office/drawing/2014/main" id="{9FA6AC6D-AB55-1766-890D-6DC43CEA0519}"/>
                </a:ext>
              </a:extLst>
            </p:cNvPr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1" name="íṣliḍe">
              <a:extLst>
                <a:ext uri="{FF2B5EF4-FFF2-40B4-BE49-F238E27FC236}">
                  <a16:creationId xmlns:a16="http://schemas.microsoft.com/office/drawing/2014/main" id="{E528FB37-938A-84C5-56DA-63E3F2D22D15}"/>
                </a:ext>
              </a:extLst>
            </p:cNvPr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2" name="išḻîḓé">
              <a:extLst>
                <a:ext uri="{FF2B5EF4-FFF2-40B4-BE49-F238E27FC236}">
                  <a16:creationId xmlns:a16="http://schemas.microsoft.com/office/drawing/2014/main" id="{A29B766F-73B2-4BFB-4093-AA960B866409}"/>
                </a:ext>
              </a:extLst>
            </p:cNvPr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3" name="ïŝlîḋé">
              <a:extLst>
                <a:ext uri="{FF2B5EF4-FFF2-40B4-BE49-F238E27FC236}">
                  <a16:creationId xmlns:a16="http://schemas.microsoft.com/office/drawing/2014/main" id="{8B931513-80BF-ED07-690F-BAE4F5738C39}"/>
                </a:ext>
              </a:extLst>
            </p:cNvPr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4" name="ï$ľïdè">
              <a:extLst>
                <a:ext uri="{FF2B5EF4-FFF2-40B4-BE49-F238E27FC236}">
                  <a16:creationId xmlns:a16="http://schemas.microsoft.com/office/drawing/2014/main" id="{C6138927-EA46-7139-AC96-8932B400B489}"/>
                </a:ext>
              </a:extLst>
            </p:cNvPr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5" name="îsḻiďè">
              <a:extLst>
                <a:ext uri="{FF2B5EF4-FFF2-40B4-BE49-F238E27FC236}">
                  <a16:creationId xmlns:a16="http://schemas.microsoft.com/office/drawing/2014/main" id="{FA90B74D-C400-5A00-D0DA-8AB183CB2BAE}"/>
                </a:ext>
              </a:extLst>
            </p:cNvPr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6" name="íṥḻîḑé">
              <a:extLst>
                <a:ext uri="{FF2B5EF4-FFF2-40B4-BE49-F238E27FC236}">
                  <a16:creationId xmlns:a16="http://schemas.microsoft.com/office/drawing/2014/main" id="{00241827-63E5-14AE-18E2-2E01F07B6991}"/>
                </a:ext>
              </a:extLst>
            </p:cNvPr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7" name="ïšļiḑê">
              <a:extLst>
                <a:ext uri="{FF2B5EF4-FFF2-40B4-BE49-F238E27FC236}">
                  <a16:creationId xmlns:a16="http://schemas.microsoft.com/office/drawing/2014/main" id="{057D74B8-1E9A-66F0-4776-7F9129C87B3E}"/>
                </a:ext>
              </a:extLst>
            </p:cNvPr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8" name="ïṩľîdê">
              <a:extLst>
                <a:ext uri="{FF2B5EF4-FFF2-40B4-BE49-F238E27FC236}">
                  <a16:creationId xmlns:a16="http://schemas.microsoft.com/office/drawing/2014/main" id="{009C4395-936C-6643-F81E-5FC8EAB78BCB}"/>
                </a:ext>
              </a:extLst>
            </p:cNvPr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9" name="iṡḷíde">
              <a:extLst>
                <a:ext uri="{FF2B5EF4-FFF2-40B4-BE49-F238E27FC236}">
                  <a16:creationId xmlns:a16="http://schemas.microsoft.com/office/drawing/2014/main" id="{873AED3C-1B75-10E4-A969-4FB90025A68C}"/>
                </a:ext>
              </a:extLst>
            </p:cNvPr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0" name="iṣľïḑè">
              <a:extLst>
                <a:ext uri="{FF2B5EF4-FFF2-40B4-BE49-F238E27FC236}">
                  <a16:creationId xmlns:a16="http://schemas.microsoft.com/office/drawing/2014/main" id="{5D732185-5465-521A-865B-94D06849ADCE}"/>
                </a:ext>
              </a:extLst>
            </p:cNvPr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1" name="ísḻîḋè">
              <a:extLst>
                <a:ext uri="{FF2B5EF4-FFF2-40B4-BE49-F238E27FC236}">
                  <a16:creationId xmlns:a16="http://schemas.microsoft.com/office/drawing/2014/main" id="{5838951F-DEF1-7AE8-4D12-D4E8E0000771}"/>
                </a:ext>
              </a:extLst>
            </p:cNvPr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2" name="î$1íďè">
              <a:extLst>
                <a:ext uri="{FF2B5EF4-FFF2-40B4-BE49-F238E27FC236}">
                  <a16:creationId xmlns:a16="http://schemas.microsoft.com/office/drawing/2014/main" id="{5B9AFCEF-5642-1489-2EF0-7F997902077C}"/>
                </a:ext>
              </a:extLst>
            </p:cNvPr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3" name="išḷíďé">
              <a:extLst>
                <a:ext uri="{FF2B5EF4-FFF2-40B4-BE49-F238E27FC236}">
                  <a16:creationId xmlns:a16="http://schemas.microsoft.com/office/drawing/2014/main" id="{1082E39D-09DD-079C-752A-64152C5059F6}"/>
                </a:ext>
              </a:extLst>
            </p:cNvPr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4" name="ïS1iďé">
              <a:extLst>
                <a:ext uri="{FF2B5EF4-FFF2-40B4-BE49-F238E27FC236}">
                  <a16:creationId xmlns:a16="http://schemas.microsoft.com/office/drawing/2014/main" id="{3BC37D60-4ED2-6ED0-E616-81CF4233D351}"/>
                </a:ext>
              </a:extLst>
            </p:cNvPr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5" name="îsľîḑe">
              <a:extLst>
                <a:ext uri="{FF2B5EF4-FFF2-40B4-BE49-F238E27FC236}">
                  <a16:creationId xmlns:a16="http://schemas.microsoft.com/office/drawing/2014/main" id="{79EAC089-4580-8455-F119-B86685DDA445}"/>
                </a:ext>
              </a:extLst>
            </p:cNvPr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6" name="íšlíḓè">
              <a:extLst>
                <a:ext uri="{FF2B5EF4-FFF2-40B4-BE49-F238E27FC236}">
                  <a16:creationId xmlns:a16="http://schemas.microsoft.com/office/drawing/2014/main" id="{547FB265-301A-2DCC-18A2-31BE81308957}"/>
                </a:ext>
              </a:extLst>
            </p:cNvPr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7" name="iṡliďê">
              <a:extLst>
                <a:ext uri="{FF2B5EF4-FFF2-40B4-BE49-F238E27FC236}">
                  <a16:creationId xmlns:a16="http://schemas.microsoft.com/office/drawing/2014/main" id="{AAE54A3A-F80D-95AD-4254-D54806257502}"/>
                </a:ext>
              </a:extLst>
            </p:cNvPr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8" name="ïṣľíḋe">
              <a:extLst>
                <a:ext uri="{FF2B5EF4-FFF2-40B4-BE49-F238E27FC236}">
                  <a16:creationId xmlns:a16="http://schemas.microsoft.com/office/drawing/2014/main" id="{2EA73347-6ED3-5054-6D66-5CF659770E9F}"/>
                </a:ext>
              </a:extLst>
            </p:cNvPr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9" name="íṣḷïdé">
              <a:extLst>
                <a:ext uri="{FF2B5EF4-FFF2-40B4-BE49-F238E27FC236}">
                  <a16:creationId xmlns:a16="http://schemas.microsoft.com/office/drawing/2014/main" id="{A792F1BB-FF1F-093B-C5FE-A4FA1107589A}"/>
                </a:ext>
              </a:extLst>
            </p:cNvPr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0" name="íślíḓe">
              <a:extLst>
                <a:ext uri="{FF2B5EF4-FFF2-40B4-BE49-F238E27FC236}">
                  <a16:creationId xmlns:a16="http://schemas.microsoft.com/office/drawing/2014/main" id="{22B3B747-B1E5-D167-9259-2CCADB3B9C4E}"/>
                </a:ext>
              </a:extLst>
            </p:cNvPr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1" name="ïşļiḋê">
              <a:extLst>
                <a:ext uri="{FF2B5EF4-FFF2-40B4-BE49-F238E27FC236}">
                  <a16:creationId xmlns:a16="http://schemas.microsoft.com/office/drawing/2014/main" id="{75F26215-B645-EFDC-AC9F-1EBB6EF68CF8}"/>
                </a:ext>
              </a:extLst>
            </p:cNvPr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2" name="iŝ1íḍé">
              <a:extLst>
                <a:ext uri="{FF2B5EF4-FFF2-40B4-BE49-F238E27FC236}">
                  <a16:creationId xmlns:a16="http://schemas.microsoft.com/office/drawing/2014/main" id="{B1F916CF-2723-3726-4E03-17A5381CAC01}"/>
                </a:ext>
              </a:extLst>
            </p:cNvPr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3" name="íṣ1iḋè">
              <a:extLst>
                <a:ext uri="{FF2B5EF4-FFF2-40B4-BE49-F238E27FC236}">
                  <a16:creationId xmlns:a16="http://schemas.microsoft.com/office/drawing/2014/main" id="{9FCC3157-EFE3-A761-7425-7DFA6CCBF7B3}"/>
                </a:ext>
              </a:extLst>
            </p:cNvPr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4" name="iśḻiḋe">
              <a:extLst>
                <a:ext uri="{FF2B5EF4-FFF2-40B4-BE49-F238E27FC236}">
                  <a16:creationId xmlns:a16="http://schemas.microsoft.com/office/drawing/2014/main" id="{697A3A8F-DC03-FA6A-D0C0-51F6B2CB6510}"/>
                </a:ext>
              </a:extLst>
            </p:cNvPr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5" name="íṩḻïdé">
              <a:extLst>
                <a:ext uri="{FF2B5EF4-FFF2-40B4-BE49-F238E27FC236}">
                  <a16:creationId xmlns:a16="http://schemas.microsoft.com/office/drawing/2014/main" id="{5362F186-349C-24C6-FC6A-F11D695EDB35}"/>
                </a:ext>
              </a:extLst>
            </p:cNvPr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6" name="iṧļiḍê">
              <a:extLst>
                <a:ext uri="{FF2B5EF4-FFF2-40B4-BE49-F238E27FC236}">
                  <a16:creationId xmlns:a16="http://schemas.microsoft.com/office/drawing/2014/main" id="{E074836F-3E9F-04E3-B946-304F81C36372}"/>
                </a:ext>
              </a:extLst>
            </p:cNvPr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7" name="íṣľíḍé">
              <a:extLst>
                <a:ext uri="{FF2B5EF4-FFF2-40B4-BE49-F238E27FC236}">
                  <a16:creationId xmlns:a16="http://schemas.microsoft.com/office/drawing/2014/main" id="{BCDA895C-45A7-DEA7-49F8-1616CA39E899}"/>
                </a:ext>
              </a:extLst>
            </p:cNvPr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8" name="isliḍè">
              <a:extLst>
                <a:ext uri="{FF2B5EF4-FFF2-40B4-BE49-F238E27FC236}">
                  <a16:creationId xmlns:a16="http://schemas.microsoft.com/office/drawing/2014/main" id="{7850A7B3-3F70-08FA-8A95-36A27AC0BC14}"/>
                </a:ext>
              </a:extLst>
            </p:cNvPr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9" name="íS1ïdé">
              <a:extLst>
                <a:ext uri="{FF2B5EF4-FFF2-40B4-BE49-F238E27FC236}">
                  <a16:creationId xmlns:a16="http://schemas.microsoft.com/office/drawing/2014/main" id="{0878020C-C763-E971-B9D5-2925B9A9D44E}"/>
                </a:ext>
              </a:extLst>
            </p:cNvPr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0" name="iṣļíḓê">
              <a:extLst>
                <a:ext uri="{FF2B5EF4-FFF2-40B4-BE49-F238E27FC236}">
                  <a16:creationId xmlns:a16="http://schemas.microsoft.com/office/drawing/2014/main" id="{CF2BFE47-D150-08E7-6D9A-04D11EAC8703}"/>
                </a:ext>
              </a:extLst>
            </p:cNvPr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1" name="i$ḷîdé">
              <a:extLst>
                <a:ext uri="{FF2B5EF4-FFF2-40B4-BE49-F238E27FC236}">
                  <a16:creationId xmlns:a16="http://schemas.microsoft.com/office/drawing/2014/main" id="{3E6C41BC-FEB0-6A95-3E29-9D85BED184FD}"/>
                </a:ext>
              </a:extLst>
            </p:cNvPr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2" name="iṡliďé">
              <a:extLst>
                <a:ext uri="{FF2B5EF4-FFF2-40B4-BE49-F238E27FC236}">
                  <a16:creationId xmlns:a16="http://schemas.microsoft.com/office/drawing/2014/main" id="{1F7B403E-9FAC-9586-4BCF-B12549358F12}"/>
                </a:ext>
              </a:extLst>
            </p:cNvPr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3" name="ïŝḻíde">
              <a:extLst>
                <a:ext uri="{FF2B5EF4-FFF2-40B4-BE49-F238E27FC236}">
                  <a16:creationId xmlns:a16="http://schemas.microsoft.com/office/drawing/2014/main" id="{5A0FF2D7-6AE4-D31C-24ED-8BF0B2B348FA}"/>
                </a:ext>
              </a:extLst>
            </p:cNvPr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4" name="ïs1íḍê">
              <a:extLst>
                <a:ext uri="{FF2B5EF4-FFF2-40B4-BE49-F238E27FC236}">
                  <a16:creationId xmlns:a16="http://schemas.microsoft.com/office/drawing/2014/main" id="{F049DF5E-38CE-24B2-BC4A-6407B206DD11}"/>
                </a:ext>
              </a:extLst>
            </p:cNvPr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5" name="íṡļïďê">
              <a:extLst>
                <a:ext uri="{FF2B5EF4-FFF2-40B4-BE49-F238E27FC236}">
                  <a16:creationId xmlns:a16="http://schemas.microsoft.com/office/drawing/2014/main" id="{B26341C2-BFA7-6C4B-FF8D-3653932F5411}"/>
                </a:ext>
              </a:extLst>
            </p:cNvPr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6" name="íšḻîḋe">
              <a:extLst>
                <a:ext uri="{FF2B5EF4-FFF2-40B4-BE49-F238E27FC236}">
                  <a16:creationId xmlns:a16="http://schemas.microsoft.com/office/drawing/2014/main" id="{E984D44F-2F5C-66E9-F0DE-76144E2F477E}"/>
                </a:ext>
              </a:extLst>
            </p:cNvPr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7" name="ïṣ1îdê">
              <a:extLst>
                <a:ext uri="{FF2B5EF4-FFF2-40B4-BE49-F238E27FC236}">
                  <a16:creationId xmlns:a16="http://schemas.microsoft.com/office/drawing/2014/main" id="{55CF2548-CFD2-265F-5205-2DFCDE97FE3D}"/>
                </a:ext>
              </a:extLst>
            </p:cNvPr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8" name="islíďè">
              <a:extLst>
                <a:ext uri="{FF2B5EF4-FFF2-40B4-BE49-F238E27FC236}">
                  <a16:creationId xmlns:a16="http://schemas.microsoft.com/office/drawing/2014/main" id="{D149DC99-3DE3-9B03-2EF2-E20808441BC4}"/>
                </a:ext>
              </a:extLst>
            </p:cNvPr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9" name="îṧļíḓé">
              <a:extLst>
                <a:ext uri="{FF2B5EF4-FFF2-40B4-BE49-F238E27FC236}">
                  <a16:creationId xmlns:a16="http://schemas.microsoft.com/office/drawing/2014/main" id="{B6D5E7E7-087F-FD35-ACC9-6D5BAE3EDDD2}"/>
                </a:ext>
              </a:extLst>
            </p:cNvPr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0" name="îṣḷîdé">
              <a:extLst>
                <a:ext uri="{FF2B5EF4-FFF2-40B4-BE49-F238E27FC236}">
                  <a16:creationId xmlns:a16="http://schemas.microsoft.com/office/drawing/2014/main" id="{B25A01C4-0942-B0B6-94B9-712AB5E065E7}"/>
                </a:ext>
              </a:extLst>
            </p:cNvPr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1" name="ïSļíďe">
              <a:extLst>
                <a:ext uri="{FF2B5EF4-FFF2-40B4-BE49-F238E27FC236}">
                  <a16:creationId xmlns:a16="http://schemas.microsoft.com/office/drawing/2014/main" id="{C384E632-26DC-173B-C1D3-4CBB9A24E712}"/>
                </a:ext>
              </a:extLst>
            </p:cNvPr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2" name="ïṡľïḑè">
              <a:extLst>
                <a:ext uri="{FF2B5EF4-FFF2-40B4-BE49-F238E27FC236}">
                  <a16:creationId xmlns:a16="http://schemas.microsoft.com/office/drawing/2014/main" id="{AB14D64F-2A65-66F8-9D8E-16A1FE78B46E}"/>
                </a:ext>
              </a:extLst>
            </p:cNvPr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1387208-B1EE-A82E-C7F2-06B602A4B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9" y="2801814"/>
            <a:ext cx="2591162" cy="1762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7434B0-4782-442B-9123-A41CF2F5B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337" y="2248439"/>
            <a:ext cx="358190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4628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3928535" cy="1136782"/>
            <a:chOff x="-1" y="0"/>
            <a:chExt cx="3928535" cy="113678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实现的功能</a:t>
              </a:r>
            </a:p>
          </p:txBody>
        </p:sp>
        <p:sp>
          <p:nvSpPr>
            <p:cNvPr id="21" name="矩形 20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D315C700-6049-1A17-730B-553C63E00E17}"/>
              </a:ext>
            </a:extLst>
          </p:cNvPr>
          <p:cNvSpPr txBox="1"/>
          <p:nvPr/>
        </p:nvSpPr>
        <p:spPr>
          <a:xfrm>
            <a:off x="533399" y="1083322"/>
            <a:ext cx="5080502" cy="19082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对收到的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数据报的处理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和路由器表差不多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zh-CN" altLang="en-US" dirty="0"/>
            </a:br>
            <a:endParaRPr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Adobe Heiti Std" panose="020B0604020202020204"/>
            </a:endParaRPr>
          </a:p>
        </p:txBody>
      </p:sp>
      <p:grpSp>
        <p:nvGrpSpPr>
          <p:cNvPr id="90" name="iṣľ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FCB04E9-EF26-CDF3-DA49-816D90477FF2}"/>
              </a:ext>
            </a:extLst>
          </p:cNvPr>
          <p:cNvGrpSpPr/>
          <p:nvPr/>
        </p:nvGrpSpPr>
        <p:grpSpPr>
          <a:xfrm>
            <a:off x="9455025" y="694330"/>
            <a:ext cx="2330096" cy="1935960"/>
            <a:chOff x="3324225" y="1243013"/>
            <a:chExt cx="5537200" cy="4600575"/>
          </a:xfrm>
        </p:grpSpPr>
        <p:sp>
          <p:nvSpPr>
            <p:cNvPr id="91" name="iŝḻîḋè">
              <a:extLst>
                <a:ext uri="{FF2B5EF4-FFF2-40B4-BE49-F238E27FC236}">
                  <a16:creationId xmlns:a16="http://schemas.microsoft.com/office/drawing/2014/main" id="{D8EEDA82-DB93-E355-CCE6-1A90FBEB52E3}"/>
                </a:ext>
              </a:extLst>
            </p:cNvPr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2" name="íṩḷïḍé">
              <a:extLst>
                <a:ext uri="{FF2B5EF4-FFF2-40B4-BE49-F238E27FC236}">
                  <a16:creationId xmlns:a16="http://schemas.microsoft.com/office/drawing/2014/main" id="{A3651F73-CB9E-3961-B03A-1AA135DEDAA4}"/>
                </a:ext>
              </a:extLst>
            </p:cNvPr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3" name="ïsľïḍé">
              <a:extLst>
                <a:ext uri="{FF2B5EF4-FFF2-40B4-BE49-F238E27FC236}">
                  <a16:creationId xmlns:a16="http://schemas.microsoft.com/office/drawing/2014/main" id="{44F0A79E-BAD2-BF41-8017-3C1FE06E909F}"/>
                </a:ext>
              </a:extLst>
            </p:cNvPr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4" name="íṣļïḋé">
              <a:extLst>
                <a:ext uri="{FF2B5EF4-FFF2-40B4-BE49-F238E27FC236}">
                  <a16:creationId xmlns:a16="http://schemas.microsoft.com/office/drawing/2014/main" id="{D4AFFBAE-0BA2-732C-684B-2E1CA41985D3}"/>
                </a:ext>
              </a:extLst>
            </p:cNvPr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5" name="ïṩļîde">
              <a:extLst>
                <a:ext uri="{FF2B5EF4-FFF2-40B4-BE49-F238E27FC236}">
                  <a16:creationId xmlns:a16="http://schemas.microsoft.com/office/drawing/2014/main" id="{56499BD8-46B4-D836-845F-83C773ABDE3A}"/>
                </a:ext>
              </a:extLst>
            </p:cNvPr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6" name="i$ļiḋé">
              <a:extLst>
                <a:ext uri="{FF2B5EF4-FFF2-40B4-BE49-F238E27FC236}">
                  <a16:creationId xmlns:a16="http://schemas.microsoft.com/office/drawing/2014/main" id="{D243E61B-3BE6-9E32-0EFB-EBC6BC4E6DA1}"/>
                </a:ext>
              </a:extLst>
            </p:cNvPr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7" name="íṣḻîḑê">
              <a:extLst>
                <a:ext uri="{FF2B5EF4-FFF2-40B4-BE49-F238E27FC236}">
                  <a16:creationId xmlns:a16="http://schemas.microsoft.com/office/drawing/2014/main" id="{AD000436-29D2-EA47-32D8-E0BD87F197D5}"/>
                </a:ext>
              </a:extLst>
            </p:cNvPr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8" name="íšḻîḍe">
              <a:extLst>
                <a:ext uri="{FF2B5EF4-FFF2-40B4-BE49-F238E27FC236}">
                  <a16:creationId xmlns:a16="http://schemas.microsoft.com/office/drawing/2014/main" id="{92DE5DBC-5EDF-51CA-A765-584C7B7B441A}"/>
                </a:ext>
              </a:extLst>
            </p:cNvPr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9" name="ïṥ1íḋe">
              <a:extLst>
                <a:ext uri="{FF2B5EF4-FFF2-40B4-BE49-F238E27FC236}">
                  <a16:creationId xmlns:a16="http://schemas.microsoft.com/office/drawing/2014/main" id="{164B13A7-0EB4-F76C-0230-FD09A19B7C9F}"/>
                </a:ext>
              </a:extLst>
            </p:cNvPr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0" name="ïṡļiḓê">
              <a:extLst>
                <a:ext uri="{FF2B5EF4-FFF2-40B4-BE49-F238E27FC236}">
                  <a16:creationId xmlns:a16="http://schemas.microsoft.com/office/drawing/2014/main" id="{849FF3C6-BC3D-B128-5729-BA942D064556}"/>
                </a:ext>
              </a:extLst>
            </p:cNvPr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1" name="ïŝľíḓe">
              <a:extLst>
                <a:ext uri="{FF2B5EF4-FFF2-40B4-BE49-F238E27FC236}">
                  <a16:creationId xmlns:a16="http://schemas.microsoft.com/office/drawing/2014/main" id="{6B8B84B2-AEB7-416E-8F2C-7695730180E6}"/>
                </a:ext>
              </a:extLst>
            </p:cNvPr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2" name="ïšḻïḑê">
              <a:extLst>
                <a:ext uri="{FF2B5EF4-FFF2-40B4-BE49-F238E27FC236}">
                  <a16:creationId xmlns:a16="http://schemas.microsoft.com/office/drawing/2014/main" id="{95080C4A-BE0F-71C3-C909-5E1709067D0A}"/>
                </a:ext>
              </a:extLst>
            </p:cNvPr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3" name="îṧḻîḍè">
              <a:extLst>
                <a:ext uri="{FF2B5EF4-FFF2-40B4-BE49-F238E27FC236}">
                  <a16:creationId xmlns:a16="http://schemas.microsoft.com/office/drawing/2014/main" id="{029F1B66-BB06-B3B5-8B86-9FB011591E70}"/>
                </a:ext>
              </a:extLst>
            </p:cNvPr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4" name="îṡ1íďé">
              <a:extLst>
                <a:ext uri="{FF2B5EF4-FFF2-40B4-BE49-F238E27FC236}">
                  <a16:creationId xmlns:a16="http://schemas.microsoft.com/office/drawing/2014/main" id="{A57CE8F6-39AA-503C-3875-487A655BBD7D}"/>
                </a:ext>
              </a:extLst>
            </p:cNvPr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5" name="iṧḻîḋê">
              <a:extLst>
                <a:ext uri="{FF2B5EF4-FFF2-40B4-BE49-F238E27FC236}">
                  <a16:creationId xmlns:a16="http://schemas.microsoft.com/office/drawing/2014/main" id="{3A9714F4-B94B-1674-2E0E-939D8F3A26B7}"/>
                </a:ext>
              </a:extLst>
            </p:cNvPr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6" name="iSḷiďê">
              <a:extLst>
                <a:ext uri="{FF2B5EF4-FFF2-40B4-BE49-F238E27FC236}">
                  <a16:creationId xmlns:a16="http://schemas.microsoft.com/office/drawing/2014/main" id="{8B63811E-6BCB-748D-D668-EE1B9893A446}"/>
                </a:ext>
              </a:extLst>
            </p:cNvPr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7" name="îš1îḑè">
              <a:extLst>
                <a:ext uri="{FF2B5EF4-FFF2-40B4-BE49-F238E27FC236}">
                  <a16:creationId xmlns:a16="http://schemas.microsoft.com/office/drawing/2014/main" id="{9C0AEA82-35DA-37AB-21DA-4256024C44C0}"/>
                </a:ext>
              </a:extLst>
            </p:cNvPr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8" name="íšḻiḑé">
              <a:extLst>
                <a:ext uri="{FF2B5EF4-FFF2-40B4-BE49-F238E27FC236}">
                  <a16:creationId xmlns:a16="http://schemas.microsoft.com/office/drawing/2014/main" id="{D9AABBC6-1B1B-04A8-1F60-BBA47E707E6A}"/>
                </a:ext>
              </a:extLst>
            </p:cNvPr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9" name="i$ḻiḑè">
              <a:extLst>
                <a:ext uri="{FF2B5EF4-FFF2-40B4-BE49-F238E27FC236}">
                  <a16:creationId xmlns:a16="http://schemas.microsoft.com/office/drawing/2014/main" id="{517D5D62-8FEB-9D61-DBCF-ECA412EAB387}"/>
                </a:ext>
              </a:extLst>
            </p:cNvPr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0" name="îṩḷïḋê">
              <a:extLst>
                <a:ext uri="{FF2B5EF4-FFF2-40B4-BE49-F238E27FC236}">
                  <a16:creationId xmlns:a16="http://schemas.microsoft.com/office/drawing/2014/main" id="{31EBCE41-7687-0863-BDAA-A1A77E86ADA0}"/>
                </a:ext>
              </a:extLst>
            </p:cNvPr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1" name="íṩļïďé">
              <a:extLst>
                <a:ext uri="{FF2B5EF4-FFF2-40B4-BE49-F238E27FC236}">
                  <a16:creationId xmlns:a16="http://schemas.microsoft.com/office/drawing/2014/main" id="{C84D6532-48D0-1BF5-0EB6-D73ACA50E3FE}"/>
                </a:ext>
              </a:extLst>
            </p:cNvPr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2" name="iŝḻiďé">
              <a:extLst>
                <a:ext uri="{FF2B5EF4-FFF2-40B4-BE49-F238E27FC236}">
                  <a16:creationId xmlns:a16="http://schemas.microsoft.com/office/drawing/2014/main" id="{86CD5332-1ED2-5BFB-7FE1-385E1A575756}"/>
                </a:ext>
              </a:extLst>
            </p:cNvPr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3" name="iSḷîdê">
              <a:extLst>
                <a:ext uri="{FF2B5EF4-FFF2-40B4-BE49-F238E27FC236}">
                  <a16:creationId xmlns:a16="http://schemas.microsoft.com/office/drawing/2014/main" id="{3E598FD5-723C-CB12-C014-8A008F7976D8}"/>
                </a:ext>
              </a:extLst>
            </p:cNvPr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4" name="îSlíḋe">
              <a:extLst>
                <a:ext uri="{FF2B5EF4-FFF2-40B4-BE49-F238E27FC236}">
                  <a16:creationId xmlns:a16="http://schemas.microsoft.com/office/drawing/2014/main" id="{C40C54F2-F0E0-2C55-FFD4-2A2EA74FCA4E}"/>
                </a:ext>
              </a:extLst>
            </p:cNvPr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5" name="ïšļíḍè">
              <a:extLst>
                <a:ext uri="{FF2B5EF4-FFF2-40B4-BE49-F238E27FC236}">
                  <a16:creationId xmlns:a16="http://schemas.microsoft.com/office/drawing/2014/main" id="{5EEAAFB6-B26E-EB90-795B-CA249F0EE463}"/>
                </a:ext>
              </a:extLst>
            </p:cNvPr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6" name="iṧļíḍe">
              <a:extLst>
                <a:ext uri="{FF2B5EF4-FFF2-40B4-BE49-F238E27FC236}">
                  <a16:creationId xmlns:a16="http://schemas.microsoft.com/office/drawing/2014/main" id="{06BACE76-A5C9-FA21-5733-F5D4A65796CA}"/>
                </a:ext>
              </a:extLst>
            </p:cNvPr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7" name="ïṡ1ídê">
              <a:extLst>
                <a:ext uri="{FF2B5EF4-FFF2-40B4-BE49-F238E27FC236}">
                  <a16:creationId xmlns:a16="http://schemas.microsoft.com/office/drawing/2014/main" id="{1144C2FB-3CF3-1BA3-49A5-BAD1E84FBB36}"/>
                </a:ext>
              </a:extLst>
            </p:cNvPr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8" name="îslídè">
              <a:extLst>
                <a:ext uri="{FF2B5EF4-FFF2-40B4-BE49-F238E27FC236}">
                  <a16:creationId xmlns:a16="http://schemas.microsoft.com/office/drawing/2014/main" id="{15F3FA8D-EA21-FD99-B72B-0DAF2BAA1040}"/>
                </a:ext>
              </a:extLst>
            </p:cNvPr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9" name="îSľïde">
              <a:extLst>
                <a:ext uri="{FF2B5EF4-FFF2-40B4-BE49-F238E27FC236}">
                  <a16:creationId xmlns:a16="http://schemas.microsoft.com/office/drawing/2014/main" id="{F68D13E7-E770-F52C-A8E1-8FF8F3EE0593}"/>
                </a:ext>
              </a:extLst>
            </p:cNvPr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0" name="îš1íďê">
              <a:extLst>
                <a:ext uri="{FF2B5EF4-FFF2-40B4-BE49-F238E27FC236}">
                  <a16:creationId xmlns:a16="http://schemas.microsoft.com/office/drawing/2014/main" id="{A41DFE6E-B08E-BC5B-F33B-02332F0146E7}"/>
                </a:ext>
              </a:extLst>
            </p:cNvPr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1" name="ïŝľíďe">
              <a:extLst>
                <a:ext uri="{FF2B5EF4-FFF2-40B4-BE49-F238E27FC236}">
                  <a16:creationId xmlns:a16="http://schemas.microsoft.com/office/drawing/2014/main" id="{B311F25B-CF3B-FF1D-E27D-54604B59FE02}"/>
                </a:ext>
              </a:extLst>
            </p:cNvPr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2" name="ïšļîḓé">
              <a:extLst>
                <a:ext uri="{FF2B5EF4-FFF2-40B4-BE49-F238E27FC236}">
                  <a16:creationId xmlns:a16="http://schemas.microsoft.com/office/drawing/2014/main" id="{3D8B171A-DEFF-F092-3EC2-E75A65CA0AB2}"/>
                </a:ext>
              </a:extLst>
            </p:cNvPr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3" name="ïś1íḓe">
              <a:extLst>
                <a:ext uri="{FF2B5EF4-FFF2-40B4-BE49-F238E27FC236}">
                  <a16:creationId xmlns:a16="http://schemas.microsoft.com/office/drawing/2014/main" id="{DB0E25B7-ECAC-5BAB-32F2-E00D46B5D964}"/>
                </a:ext>
              </a:extLst>
            </p:cNvPr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4" name="ïṣḻiḓè">
              <a:extLst>
                <a:ext uri="{FF2B5EF4-FFF2-40B4-BE49-F238E27FC236}">
                  <a16:creationId xmlns:a16="http://schemas.microsoft.com/office/drawing/2014/main" id="{922D5694-E618-DBAD-BB33-FD2B02373043}"/>
                </a:ext>
              </a:extLst>
            </p:cNvPr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5" name="iśḷíḑé">
              <a:extLst>
                <a:ext uri="{FF2B5EF4-FFF2-40B4-BE49-F238E27FC236}">
                  <a16:creationId xmlns:a16="http://schemas.microsoft.com/office/drawing/2014/main" id="{FFEEEC04-C6BE-48A1-FCF0-572472AB318A}"/>
                </a:ext>
              </a:extLst>
            </p:cNvPr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6" name="iṩľiḍè">
              <a:extLst>
                <a:ext uri="{FF2B5EF4-FFF2-40B4-BE49-F238E27FC236}">
                  <a16:creationId xmlns:a16="http://schemas.microsoft.com/office/drawing/2014/main" id="{0516916D-12E9-CC4A-678C-5438270C12A1}"/>
                </a:ext>
              </a:extLst>
            </p:cNvPr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7" name="î$liḍe">
              <a:extLst>
                <a:ext uri="{FF2B5EF4-FFF2-40B4-BE49-F238E27FC236}">
                  <a16:creationId xmlns:a16="http://schemas.microsoft.com/office/drawing/2014/main" id="{F8AB3618-B30D-8278-DEFE-EEBBCAB0F719}"/>
                </a:ext>
              </a:extLst>
            </p:cNvPr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8" name="ïsľïďê">
              <a:extLst>
                <a:ext uri="{FF2B5EF4-FFF2-40B4-BE49-F238E27FC236}">
                  <a16:creationId xmlns:a16="http://schemas.microsoft.com/office/drawing/2014/main" id="{E7BA9165-32E9-B430-3248-48876265BE68}"/>
                </a:ext>
              </a:extLst>
            </p:cNvPr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9" name="iś1ïḑè">
              <a:extLst>
                <a:ext uri="{FF2B5EF4-FFF2-40B4-BE49-F238E27FC236}">
                  <a16:creationId xmlns:a16="http://schemas.microsoft.com/office/drawing/2014/main" id="{B7305D6F-28F3-3C79-0718-407DF5B3AAA2}"/>
                </a:ext>
              </a:extLst>
            </p:cNvPr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0" name="işḻiḍé">
              <a:extLst>
                <a:ext uri="{FF2B5EF4-FFF2-40B4-BE49-F238E27FC236}">
                  <a16:creationId xmlns:a16="http://schemas.microsoft.com/office/drawing/2014/main" id="{9FA6AC6D-AB55-1766-890D-6DC43CEA0519}"/>
                </a:ext>
              </a:extLst>
            </p:cNvPr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1" name="íṣliḍe">
              <a:extLst>
                <a:ext uri="{FF2B5EF4-FFF2-40B4-BE49-F238E27FC236}">
                  <a16:creationId xmlns:a16="http://schemas.microsoft.com/office/drawing/2014/main" id="{E528FB37-938A-84C5-56DA-63E3F2D22D15}"/>
                </a:ext>
              </a:extLst>
            </p:cNvPr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2" name="išḻîḓé">
              <a:extLst>
                <a:ext uri="{FF2B5EF4-FFF2-40B4-BE49-F238E27FC236}">
                  <a16:creationId xmlns:a16="http://schemas.microsoft.com/office/drawing/2014/main" id="{A29B766F-73B2-4BFB-4093-AA960B866409}"/>
                </a:ext>
              </a:extLst>
            </p:cNvPr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3" name="ïŝlîḋé">
              <a:extLst>
                <a:ext uri="{FF2B5EF4-FFF2-40B4-BE49-F238E27FC236}">
                  <a16:creationId xmlns:a16="http://schemas.microsoft.com/office/drawing/2014/main" id="{8B931513-80BF-ED07-690F-BAE4F5738C39}"/>
                </a:ext>
              </a:extLst>
            </p:cNvPr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4" name="ï$ľïdè">
              <a:extLst>
                <a:ext uri="{FF2B5EF4-FFF2-40B4-BE49-F238E27FC236}">
                  <a16:creationId xmlns:a16="http://schemas.microsoft.com/office/drawing/2014/main" id="{C6138927-EA46-7139-AC96-8932B400B489}"/>
                </a:ext>
              </a:extLst>
            </p:cNvPr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5" name="îsḻiďè">
              <a:extLst>
                <a:ext uri="{FF2B5EF4-FFF2-40B4-BE49-F238E27FC236}">
                  <a16:creationId xmlns:a16="http://schemas.microsoft.com/office/drawing/2014/main" id="{FA90B74D-C400-5A00-D0DA-8AB183CB2BAE}"/>
                </a:ext>
              </a:extLst>
            </p:cNvPr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6" name="íṥḻîḑé">
              <a:extLst>
                <a:ext uri="{FF2B5EF4-FFF2-40B4-BE49-F238E27FC236}">
                  <a16:creationId xmlns:a16="http://schemas.microsoft.com/office/drawing/2014/main" id="{00241827-63E5-14AE-18E2-2E01F07B6991}"/>
                </a:ext>
              </a:extLst>
            </p:cNvPr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7" name="ïšļiḑê">
              <a:extLst>
                <a:ext uri="{FF2B5EF4-FFF2-40B4-BE49-F238E27FC236}">
                  <a16:creationId xmlns:a16="http://schemas.microsoft.com/office/drawing/2014/main" id="{057D74B8-1E9A-66F0-4776-7F9129C87B3E}"/>
                </a:ext>
              </a:extLst>
            </p:cNvPr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8" name="ïṩľîdê">
              <a:extLst>
                <a:ext uri="{FF2B5EF4-FFF2-40B4-BE49-F238E27FC236}">
                  <a16:creationId xmlns:a16="http://schemas.microsoft.com/office/drawing/2014/main" id="{009C4395-936C-6643-F81E-5FC8EAB78BCB}"/>
                </a:ext>
              </a:extLst>
            </p:cNvPr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9" name="iṡḷíde">
              <a:extLst>
                <a:ext uri="{FF2B5EF4-FFF2-40B4-BE49-F238E27FC236}">
                  <a16:creationId xmlns:a16="http://schemas.microsoft.com/office/drawing/2014/main" id="{873AED3C-1B75-10E4-A969-4FB90025A68C}"/>
                </a:ext>
              </a:extLst>
            </p:cNvPr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0" name="iṣľïḑè">
              <a:extLst>
                <a:ext uri="{FF2B5EF4-FFF2-40B4-BE49-F238E27FC236}">
                  <a16:creationId xmlns:a16="http://schemas.microsoft.com/office/drawing/2014/main" id="{5D732185-5465-521A-865B-94D06849ADCE}"/>
                </a:ext>
              </a:extLst>
            </p:cNvPr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1" name="ísḻîḋè">
              <a:extLst>
                <a:ext uri="{FF2B5EF4-FFF2-40B4-BE49-F238E27FC236}">
                  <a16:creationId xmlns:a16="http://schemas.microsoft.com/office/drawing/2014/main" id="{5838951F-DEF1-7AE8-4D12-D4E8E0000771}"/>
                </a:ext>
              </a:extLst>
            </p:cNvPr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2" name="î$1íďè">
              <a:extLst>
                <a:ext uri="{FF2B5EF4-FFF2-40B4-BE49-F238E27FC236}">
                  <a16:creationId xmlns:a16="http://schemas.microsoft.com/office/drawing/2014/main" id="{5B9AFCEF-5642-1489-2EF0-7F997902077C}"/>
                </a:ext>
              </a:extLst>
            </p:cNvPr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3" name="išḷíďé">
              <a:extLst>
                <a:ext uri="{FF2B5EF4-FFF2-40B4-BE49-F238E27FC236}">
                  <a16:creationId xmlns:a16="http://schemas.microsoft.com/office/drawing/2014/main" id="{1082E39D-09DD-079C-752A-64152C5059F6}"/>
                </a:ext>
              </a:extLst>
            </p:cNvPr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4" name="ïS1iďé">
              <a:extLst>
                <a:ext uri="{FF2B5EF4-FFF2-40B4-BE49-F238E27FC236}">
                  <a16:creationId xmlns:a16="http://schemas.microsoft.com/office/drawing/2014/main" id="{3BC37D60-4ED2-6ED0-E616-81CF4233D351}"/>
                </a:ext>
              </a:extLst>
            </p:cNvPr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5" name="îsľîḑe">
              <a:extLst>
                <a:ext uri="{FF2B5EF4-FFF2-40B4-BE49-F238E27FC236}">
                  <a16:creationId xmlns:a16="http://schemas.microsoft.com/office/drawing/2014/main" id="{79EAC089-4580-8455-F119-B86685DDA445}"/>
                </a:ext>
              </a:extLst>
            </p:cNvPr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6" name="íšlíḓè">
              <a:extLst>
                <a:ext uri="{FF2B5EF4-FFF2-40B4-BE49-F238E27FC236}">
                  <a16:creationId xmlns:a16="http://schemas.microsoft.com/office/drawing/2014/main" id="{547FB265-301A-2DCC-18A2-31BE81308957}"/>
                </a:ext>
              </a:extLst>
            </p:cNvPr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7" name="iṡliďê">
              <a:extLst>
                <a:ext uri="{FF2B5EF4-FFF2-40B4-BE49-F238E27FC236}">
                  <a16:creationId xmlns:a16="http://schemas.microsoft.com/office/drawing/2014/main" id="{AAE54A3A-F80D-95AD-4254-D54806257502}"/>
                </a:ext>
              </a:extLst>
            </p:cNvPr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8" name="ïṣľíḋe">
              <a:extLst>
                <a:ext uri="{FF2B5EF4-FFF2-40B4-BE49-F238E27FC236}">
                  <a16:creationId xmlns:a16="http://schemas.microsoft.com/office/drawing/2014/main" id="{2EA73347-6ED3-5054-6D66-5CF659770E9F}"/>
                </a:ext>
              </a:extLst>
            </p:cNvPr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9" name="íṣḷïdé">
              <a:extLst>
                <a:ext uri="{FF2B5EF4-FFF2-40B4-BE49-F238E27FC236}">
                  <a16:creationId xmlns:a16="http://schemas.microsoft.com/office/drawing/2014/main" id="{A792F1BB-FF1F-093B-C5FE-A4FA1107589A}"/>
                </a:ext>
              </a:extLst>
            </p:cNvPr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0" name="íślíḓe">
              <a:extLst>
                <a:ext uri="{FF2B5EF4-FFF2-40B4-BE49-F238E27FC236}">
                  <a16:creationId xmlns:a16="http://schemas.microsoft.com/office/drawing/2014/main" id="{22B3B747-B1E5-D167-9259-2CCADB3B9C4E}"/>
                </a:ext>
              </a:extLst>
            </p:cNvPr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1" name="ïşļiḋê">
              <a:extLst>
                <a:ext uri="{FF2B5EF4-FFF2-40B4-BE49-F238E27FC236}">
                  <a16:creationId xmlns:a16="http://schemas.microsoft.com/office/drawing/2014/main" id="{75F26215-B645-EFDC-AC9F-1EBB6EF68CF8}"/>
                </a:ext>
              </a:extLst>
            </p:cNvPr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2" name="iŝ1íḍé">
              <a:extLst>
                <a:ext uri="{FF2B5EF4-FFF2-40B4-BE49-F238E27FC236}">
                  <a16:creationId xmlns:a16="http://schemas.microsoft.com/office/drawing/2014/main" id="{B1F916CF-2723-3726-4E03-17A5381CAC01}"/>
                </a:ext>
              </a:extLst>
            </p:cNvPr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3" name="íṣ1iḋè">
              <a:extLst>
                <a:ext uri="{FF2B5EF4-FFF2-40B4-BE49-F238E27FC236}">
                  <a16:creationId xmlns:a16="http://schemas.microsoft.com/office/drawing/2014/main" id="{9FCC3157-EFE3-A761-7425-7DFA6CCBF7B3}"/>
                </a:ext>
              </a:extLst>
            </p:cNvPr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4" name="iśḻiḋe">
              <a:extLst>
                <a:ext uri="{FF2B5EF4-FFF2-40B4-BE49-F238E27FC236}">
                  <a16:creationId xmlns:a16="http://schemas.microsoft.com/office/drawing/2014/main" id="{697A3A8F-DC03-FA6A-D0C0-51F6B2CB6510}"/>
                </a:ext>
              </a:extLst>
            </p:cNvPr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5" name="íṩḻïdé">
              <a:extLst>
                <a:ext uri="{FF2B5EF4-FFF2-40B4-BE49-F238E27FC236}">
                  <a16:creationId xmlns:a16="http://schemas.microsoft.com/office/drawing/2014/main" id="{5362F186-349C-24C6-FC6A-F11D695EDB35}"/>
                </a:ext>
              </a:extLst>
            </p:cNvPr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6" name="iṧļiḍê">
              <a:extLst>
                <a:ext uri="{FF2B5EF4-FFF2-40B4-BE49-F238E27FC236}">
                  <a16:creationId xmlns:a16="http://schemas.microsoft.com/office/drawing/2014/main" id="{E074836F-3E9F-04E3-B946-304F81C36372}"/>
                </a:ext>
              </a:extLst>
            </p:cNvPr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7" name="íṣľíḍé">
              <a:extLst>
                <a:ext uri="{FF2B5EF4-FFF2-40B4-BE49-F238E27FC236}">
                  <a16:creationId xmlns:a16="http://schemas.microsoft.com/office/drawing/2014/main" id="{BCDA895C-45A7-DEA7-49F8-1616CA39E899}"/>
                </a:ext>
              </a:extLst>
            </p:cNvPr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8" name="isliḍè">
              <a:extLst>
                <a:ext uri="{FF2B5EF4-FFF2-40B4-BE49-F238E27FC236}">
                  <a16:creationId xmlns:a16="http://schemas.microsoft.com/office/drawing/2014/main" id="{7850A7B3-3F70-08FA-8A95-36A27AC0BC14}"/>
                </a:ext>
              </a:extLst>
            </p:cNvPr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9" name="íS1ïdé">
              <a:extLst>
                <a:ext uri="{FF2B5EF4-FFF2-40B4-BE49-F238E27FC236}">
                  <a16:creationId xmlns:a16="http://schemas.microsoft.com/office/drawing/2014/main" id="{0878020C-C763-E971-B9D5-2925B9A9D44E}"/>
                </a:ext>
              </a:extLst>
            </p:cNvPr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0" name="iṣļíḓê">
              <a:extLst>
                <a:ext uri="{FF2B5EF4-FFF2-40B4-BE49-F238E27FC236}">
                  <a16:creationId xmlns:a16="http://schemas.microsoft.com/office/drawing/2014/main" id="{CF2BFE47-D150-08E7-6D9A-04D11EAC8703}"/>
                </a:ext>
              </a:extLst>
            </p:cNvPr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1" name="i$ḷîdé">
              <a:extLst>
                <a:ext uri="{FF2B5EF4-FFF2-40B4-BE49-F238E27FC236}">
                  <a16:creationId xmlns:a16="http://schemas.microsoft.com/office/drawing/2014/main" id="{3E6C41BC-FEB0-6A95-3E29-9D85BED184FD}"/>
                </a:ext>
              </a:extLst>
            </p:cNvPr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2" name="iṡliďé">
              <a:extLst>
                <a:ext uri="{FF2B5EF4-FFF2-40B4-BE49-F238E27FC236}">
                  <a16:creationId xmlns:a16="http://schemas.microsoft.com/office/drawing/2014/main" id="{1F7B403E-9FAC-9586-4BCF-B12549358F12}"/>
                </a:ext>
              </a:extLst>
            </p:cNvPr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3" name="ïŝḻíde">
              <a:extLst>
                <a:ext uri="{FF2B5EF4-FFF2-40B4-BE49-F238E27FC236}">
                  <a16:creationId xmlns:a16="http://schemas.microsoft.com/office/drawing/2014/main" id="{5A0FF2D7-6AE4-D31C-24ED-8BF0B2B348FA}"/>
                </a:ext>
              </a:extLst>
            </p:cNvPr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4" name="ïs1íḍê">
              <a:extLst>
                <a:ext uri="{FF2B5EF4-FFF2-40B4-BE49-F238E27FC236}">
                  <a16:creationId xmlns:a16="http://schemas.microsoft.com/office/drawing/2014/main" id="{F049DF5E-38CE-24B2-BC4A-6407B206DD11}"/>
                </a:ext>
              </a:extLst>
            </p:cNvPr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5" name="íṡļïďê">
              <a:extLst>
                <a:ext uri="{FF2B5EF4-FFF2-40B4-BE49-F238E27FC236}">
                  <a16:creationId xmlns:a16="http://schemas.microsoft.com/office/drawing/2014/main" id="{B26341C2-BFA7-6C4B-FF8D-3653932F5411}"/>
                </a:ext>
              </a:extLst>
            </p:cNvPr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6" name="íšḻîḋe">
              <a:extLst>
                <a:ext uri="{FF2B5EF4-FFF2-40B4-BE49-F238E27FC236}">
                  <a16:creationId xmlns:a16="http://schemas.microsoft.com/office/drawing/2014/main" id="{E984D44F-2F5C-66E9-F0DE-76144E2F477E}"/>
                </a:ext>
              </a:extLst>
            </p:cNvPr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7" name="ïṣ1îdê">
              <a:extLst>
                <a:ext uri="{FF2B5EF4-FFF2-40B4-BE49-F238E27FC236}">
                  <a16:creationId xmlns:a16="http://schemas.microsoft.com/office/drawing/2014/main" id="{55CF2548-CFD2-265F-5205-2DFCDE97FE3D}"/>
                </a:ext>
              </a:extLst>
            </p:cNvPr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8" name="islíďè">
              <a:extLst>
                <a:ext uri="{FF2B5EF4-FFF2-40B4-BE49-F238E27FC236}">
                  <a16:creationId xmlns:a16="http://schemas.microsoft.com/office/drawing/2014/main" id="{D149DC99-3DE3-9B03-2EF2-E20808441BC4}"/>
                </a:ext>
              </a:extLst>
            </p:cNvPr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9" name="îṧļíḓé">
              <a:extLst>
                <a:ext uri="{FF2B5EF4-FFF2-40B4-BE49-F238E27FC236}">
                  <a16:creationId xmlns:a16="http://schemas.microsoft.com/office/drawing/2014/main" id="{B6D5E7E7-087F-FD35-ACC9-6D5BAE3EDDD2}"/>
                </a:ext>
              </a:extLst>
            </p:cNvPr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0" name="îṣḷîdé">
              <a:extLst>
                <a:ext uri="{FF2B5EF4-FFF2-40B4-BE49-F238E27FC236}">
                  <a16:creationId xmlns:a16="http://schemas.microsoft.com/office/drawing/2014/main" id="{B25A01C4-0942-B0B6-94B9-712AB5E065E7}"/>
                </a:ext>
              </a:extLst>
            </p:cNvPr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1" name="ïSļíďe">
              <a:extLst>
                <a:ext uri="{FF2B5EF4-FFF2-40B4-BE49-F238E27FC236}">
                  <a16:creationId xmlns:a16="http://schemas.microsoft.com/office/drawing/2014/main" id="{C384E632-26DC-173B-C1D3-4CBB9A24E712}"/>
                </a:ext>
              </a:extLst>
            </p:cNvPr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2" name="ïṡľïḑè">
              <a:extLst>
                <a:ext uri="{FF2B5EF4-FFF2-40B4-BE49-F238E27FC236}">
                  <a16:creationId xmlns:a16="http://schemas.microsoft.com/office/drawing/2014/main" id="{AB14D64F-2A65-66F8-9D8E-16A1FE78B46E}"/>
                </a:ext>
              </a:extLst>
            </p:cNvPr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1387208-B1EE-A82E-C7F2-06B602A4B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9" y="2801814"/>
            <a:ext cx="2591162" cy="1762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7434B0-4782-442B-9123-A41CF2F5B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337" y="2248439"/>
            <a:ext cx="358190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6182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3928535" cy="1136782"/>
            <a:chOff x="-1" y="0"/>
            <a:chExt cx="3928535" cy="113678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实现的功能</a:t>
              </a:r>
            </a:p>
          </p:txBody>
        </p:sp>
        <p:sp>
          <p:nvSpPr>
            <p:cNvPr id="21" name="矩形 20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D315C700-6049-1A17-730B-553C63E00E17}"/>
              </a:ext>
            </a:extLst>
          </p:cNvPr>
          <p:cNvSpPr txBox="1"/>
          <p:nvPr/>
        </p:nvSpPr>
        <p:spPr>
          <a:xfrm>
            <a:off x="533399" y="1083322"/>
            <a:ext cx="5080502" cy="218521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日志的输出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在接受到数据报或转发数据时，输出在文件</a:t>
            </a:r>
            <a:r>
              <a:rPr lang="en-US" altLang="zh-CN" dirty="0"/>
              <a:t>output.txt</a:t>
            </a:r>
            <a:r>
              <a:rPr lang="zh-CN" altLang="en-US" dirty="0"/>
              <a:t>中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zh-CN" altLang="en-US" dirty="0"/>
            </a:br>
            <a:endParaRPr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Adobe Heiti Std" panose="020B0604020202020204"/>
            </a:endParaRPr>
          </a:p>
        </p:txBody>
      </p:sp>
      <p:grpSp>
        <p:nvGrpSpPr>
          <p:cNvPr id="90" name="iṣľ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FCB04E9-EF26-CDF3-DA49-816D90477FF2}"/>
              </a:ext>
            </a:extLst>
          </p:cNvPr>
          <p:cNvGrpSpPr/>
          <p:nvPr/>
        </p:nvGrpSpPr>
        <p:grpSpPr>
          <a:xfrm>
            <a:off x="9455025" y="694330"/>
            <a:ext cx="2330096" cy="1935960"/>
            <a:chOff x="3324225" y="1243013"/>
            <a:chExt cx="5537200" cy="4600575"/>
          </a:xfrm>
        </p:grpSpPr>
        <p:sp>
          <p:nvSpPr>
            <p:cNvPr id="91" name="iŝḻîḋè">
              <a:extLst>
                <a:ext uri="{FF2B5EF4-FFF2-40B4-BE49-F238E27FC236}">
                  <a16:creationId xmlns:a16="http://schemas.microsoft.com/office/drawing/2014/main" id="{D8EEDA82-DB93-E355-CCE6-1A90FBEB52E3}"/>
                </a:ext>
              </a:extLst>
            </p:cNvPr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2" name="íṩḷïḍé">
              <a:extLst>
                <a:ext uri="{FF2B5EF4-FFF2-40B4-BE49-F238E27FC236}">
                  <a16:creationId xmlns:a16="http://schemas.microsoft.com/office/drawing/2014/main" id="{A3651F73-CB9E-3961-B03A-1AA135DEDAA4}"/>
                </a:ext>
              </a:extLst>
            </p:cNvPr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3" name="ïsľïḍé">
              <a:extLst>
                <a:ext uri="{FF2B5EF4-FFF2-40B4-BE49-F238E27FC236}">
                  <a16:creationId xmlns:a16="http://schemas.microsoft.com/office/drawing/2014/main" id="{44F0A79E-BAD2-BF41-8017-3C1FE06E909F}"/>
                </a:ext>
              </a:extLst>
            </p:cNvPr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4" name="íṣļïḋé">
              <a:extLst>
                <a:ext uri="{FF2B5EF4-FFF2-40B4-BE49-F238E27FC236}">
                  <a16:creationId xmlns:a16="http://schemas.microsoft.com/office/drawing/2014/main" id="{D4AFFBAE-0BA2-732C-684B-2E1CA41985D3}"/>
                </a:ext>
              </a:extLst>
            </p:cNvPr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5" name="ïṩļîde">
              <a:extLst>
                <a:ext uri="{FF2B5EF4-FFF2-40B4-BE49-F238E27FC236}">
                  <a16:creationId xmlns:a16="http://schemas.microsoft.com/office/drawing/2014/main" id="{56499BD8-46B4-D836-845F-83C773ABDE3A}"/>
                </a:ext>
              </a:extLst>
            </p:cNvPr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6" name="i$ļiḋé">
              <a:extLst>
                <a:ext uri="{FF2B5EF4-FFF2-40B4-BE49-F238E27FC236}">
                  <a16:creationId xmlns:a16="http://schemas.microsoft.com/office/drawing/2014/main" id="{D243E61B-3BE6-9E32-0EFB-EBC6BC4E6DA1}"/>
                </a:ext>
              </a:extLst>
            </p:cNvPr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7" name="íṣḻîḑê">
              <a:extLst>
                <a:ext uri="{FF2B5EF4-FFF2-40B4-BE49-F238E27FC236}">
                  <a16:creationId xmlns:a16="http://schemas.microsoft.com/office/drawing/2014/main" id="{AD000436-29D2-EA47-32D8-E0BD87F197D5}"/>
                </a:ext>
              </a:extLst>
            </p:cNvPr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8" name="íšḻîḍe">
              <a:extLst>
                <a:ext uri="{FF2B5EF4-FFF2-40B4-BE49-F238E27FC236}">
                  <a16:creationId xmlns:a16="http://schemas.microsoft.com/office/drawing/2014/main" id="{92DE5DBC-5EDF-51CA-A765-584C7B7B441A}"/>
                </a:ext>
              </a:extLst>
            </p:cNvPr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9" name="ïṥ1íḋe">
              <a:extLst>
                <a:ext uri="{FF2B5EF4-FFF2-40B4-BE49-F238E27FC236}">
                  <a16:creationId xmlns:a16="http://schemas.microsoft.com/office/drawing/2014/main" id="{164B13A7-0EB4-F76C-0230-FD09A19B7C9F}"/>
                </a:ext>
              </a:extLst>
            </p:cNvPr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0" name="ïṡļiḓê">
              <a:extLst>
                <a:ext uri="{FF2B5EF4-FFF2-40B4-BE49-F238E27FC236}">
                  <a16:creationId xmlns:a16="http://schemas.microsoft.com/office/drawing/2014/main" id="{849FF3C6-BC3D-B128-5729-BA942D064556}"/>
                </a:ext>
              </a:extLst>
            </p:cNvPr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1" name="ïŝľíḓe">
              <a:extLst>
                <a:ext uri="{FF2B5EF4-FFF2-40B4-BE49-F238E27FC236}">
                  <a16:creationId xmlns:a16="http://schemas.microsoft.com/office/drawing/2014/main" id="{6B8B84B2-AEB7-416E-8F2C-7695730180E6}"/>
                </a:ext>
              </a:extLst>
            </p:cNvPr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2" name="ïšḻïḑê">
              <a:extLst>
                <a:ext uri="{FF2B5EF4-FFF2-40B4-BE49-F238E27FC236}">
                  <a16:creationId xmlns:a16="http://schemas.microsoft.com/office/drawing/2014/main" id="{95080C4A-BE0F-71C3-C909-5E1709067D0A}"/>
                </a:ext>
              </a:extLst>
            </p:cNvPr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3" name="îṧḻîḍè">
              <a:extLst>
                <a:ext uri="{FF2B5EF4-FFF2-40B4-BE49-F238E27FC236}">
                  <a16:creationId xmlns:a16="http://schemas.microsoft.com/office/drawing/2014/main" id="{029F1B66-BB06-B3B5-8B86-9FB011591E70}"/>
                </a:ext>
              </a:extLst>
            </p:cNvPr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4" name="îṡ1íďé">
              <a:extLst>
                <a:ext uri="{FF2B5EF4-FFF2-40B4-BE49-F238E27FC236}">
                  <a16:creationId xmlns:a16="http://schemas.microsoft.com/office/drawing/2014/main" id="{A57CE8F6-39AA-503C-3875-487A655BBD7D}"/>
                </a:ext>
              </a:extLst>
            </p:cNvPr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5" name="iṧḻîḋê">
              <a:extLst>
                <a:ext uri="{FF2B5EF4-FFF2-40B4-BE49-F238E27FC236}">
                  <a16:creationId xmlns:a16="http://schemas.microsoft.com/office/drawing/2014/main" id="{3A9714F4-B94B-1674-2E0E-939D8F3A26B7}"/>
                </a:ext>
              </a:extLst>
            </p:cNvPr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6" name="iSḷiďê">
              <a:extLst>
                <a:ext uri="{FF2B5EF4-FFF2-40B4-BE49-F238E27FC236}">
                  <a16:creationId xmlns:a16="http://schemas.microsoft.com/office/drawing/2014/main" id="{8B63811E-6BCB-748D-D668-EE1B9893A446}"/>
                </a:ext>
              </a:extLst>
            </p:cNvPr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7" name="îš1îḑè">
              <a:extLst>
                <a:ext uri="{FF2B5EF4-FFF2-40B4-BE49-F238E27FC236}">
                  <a16:creationId xmlns:a16="http://schemas.microsoft.com/office/drawing/2014/main" id="{9C0AEA82-35DA-37AB-21DA-4256024C44C0}"/>
                </a:ext>
              </a:extLst>
            </p:cNvPr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8" name="íšḻiḑé">
              <a:extLst>
                <a:ext uri="{FF2B5EF4-FFF2-40B4-BE49-F238E27FC236}">
                  <a16:creationId xmlns:a16="http://schemas.microsoft.com/office/drawing/2014/main" id="{D9AABBC6-1B1B-04A8-1F60-BBA47E707E6A}"/>
                </a:ext>
              </a:extLst>
            </p:cNvPr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9" name="i$ḻiḑè">
              <a:extLst>
                <a:ext uri="{FF2B5EF4-FFF2-40B4-BE49-F238E27FC236}">
                  <a16:creationId xmlns:a16="http://schemas.microsoft.com/office/drawing/2014/main" id="{517D5D62-8FEB-9D61-DBCF-ECA412EAB387}"/>
                </a:ext>
              </a:extLst>
            </p:cNvPr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0" name="îṩḷïḋê">
              <a:extLst>
                <a:ext uri="{FF2B5EF4-FFF2-40B4-BE49-F238E27FC236}">
                  <a16:creationId xmlns:a16="http://schemas.microsoft.com/office/drawing/2014/main" id="{31EBCE41-7687-0863-BDAA-A1A77E86ADA0}"/>
                </a:ext>
              </a:extLst>
            </p:cNvPr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1" name="íṩļïďé">
              <a:extLst>
                <a:ext uri="{FF2B5EF4-FFF2-40B4-BE49-F238E27FC236}">
                  <a16:creationId xmlns:a16="http://schemas.microsoft.com/office/drawing/2014/main" id="{C84D6532-48D0-1BF5-0EB6-D73ACA50E3FE}"/>
                </a:ext>
              </a:extLst>
            </p:cNvPr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2" name="iŝḻiďé">
              <a:extLst>
                <a:ext uri="{FF2B5EF4-FFF2-40B4-BE49-F238E27FC236}">
                  <a16:creationId xmlns:a16="http://schemas.microsoft.com/office/drawing/2014/main" id="{86CD5332-1ED2-5BFB-7FE1-385E1A575756}"/>
                </a:ext>
              </a:extLst>
            </p:cNvPr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3" name="iSḷîdê">
              <a:extLst>
                <a:ext uri="{FF2B5EF4-FFF2-40B4-BE49-F238E27FC236}">
                  <a16:creationId xmlns:a16="http://schemas.microsoft.com/office/drawing/2014/main" id="{3E598FD5-723C-CB12-C014-8A008F7976D8}"/>
                </a:ext>
              </a:extLst>
            </p:cNvPr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4" name="îSlíḋe">
              <a:extLst>
                <a:ext uri="{FF2B5EF4-FFF2-40B4-BE49-F238E27FC236}">
                  <a16:creationId xmlns:a16="http://schemas.microsoft.com/office/drawing/2014/main" id="{C40C54F2-F0E0-2C55-FFD4-2A2EA74FCA4E}"/>
                </a:ext>
              </a:extLst>
            </p:cNvPr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5" name="ïšļíḍè">
              <a:extLst>
                <a:ext uri="{FF2B5EF4-FFF2-40B4-BE49-F238E27FC236}">
                  <a16:creationId xmlns:a16="http://schemas.microsoft.com/office/drawing/2014/main" id="{5EEAAFB6-B26E-EB90-795B-CA249F0EE463}"/>
                </a:ext>
              </a:extLst>
            </p:cNvPr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6" name="iṧļíḍe">
              <a:extLst>
                <a:ext uri="{FF2B5EF4-FFF2-40B4-BE49-F238E27FC236}">
                  <a16:creationId xmlns:a16="http://schemas.microsoft.com/office/drawing/2014/main" id="{06BACE76-A5C9-FA21-5733-F5D4A65796CA}"/>
                </a:ext>
              </a:extLst>
            </p:cNvPr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7" name="ïṡ1ídê">
              <a:extLst>
                <a:ext uri="{FF2B5EF4-FFF2-40B4-BE49-F238E27FC236}">
                  <a16:creationId xmlns:a16="http://schemas.microsoft.com/office/drawing/2014/main" id="{1144C2FB-3CF3-1BA3-49A5-BAD1E84FBB36}"/>
                </a:ext>
              </a:extLst>
            </p:cNvPr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8" name="îslídè">
              <a:extLst>
                <a:ext uri="{FF2B5EF4-FFF2-40B4-BE49-F238E27FC236}">
                  <a16:creationId xmlns:a16="http://schemas.microsoft.com/office/drawing/2014/main" id="{15F3FA8D-EA21-FD99-B72B-0DAF2BAA1040}"/>
                </a:ext>
              </a:extLst>
            </p:cNvPr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9" name="îSľïde">
              <a:extLst>
                <a:ext uri="{FF2B5EF4-FFF2-40B4-BE49-F238E27FC236}">
                  <a16:creationId xmlns:a16="http://schemas.microsoft.com/office/drawing/2014/main" id="{F68D13E7-E770-F52C-A8E1-8FF8F3EE0593}"/>
                </a:ext>
              </a:extLst>
            </p:cNvPr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0" name="îš1íďê">
              <a:extLst>
                <a:ext uri="{FF2B5EF4-FFF2-40B4-BE49-F238E27FC236}">
                  <a16:creationId xmlns:a16="http://schemas.microsoft.com/office/drawing/2014/main" id="{A41DFE6E-B08E-BC5B-F33B-02332F0146E7}"/>
                </a:ext>
              </a:extLst>
            </p:cNvPr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1" name="ïŝľíďe">
              <a:extLst>
                <a:ext uri="{FF2B5EF4-FFF2-40B4-BE49-F238E27FC236}">
                  <a16:creationId xmlns:a16="http://schemas.microsoft.com/office/drawing/2014/main" id="{B311F25B-CF3B-FF1D-E27D-54604B59FE02}"/>
                </a:ext>
              </a:extLst>
            </p:cNvPr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2" name="ïšļîḓé">
              <a:extLst>
                <a:ext uri="{FF2B5EF4-FFF2-40B4-BE49-F238E27FC236}">
                  <a16:creationId xmlns:a16="http://schemas.microsoft.com/office/drawing/2014/main" id="{3D8B171A-DEFF-F092-3EC2-E75A65CA0AB2}"/>
                </a:ext>
              </a:extLst>
            </p:cNvPr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3" name="ïś1íḓe">
              <a:extLst>
                <a:ext uri="{FF2B5EF4-FFF2-40B4-BE49-F238E27FC236}">
                  <a16:creationId xmlns:a16="http://schemas.microsoft.com/office/drawing/2014/main" id="{DB0E25B7-ECAC-5BAB-32F2-E00D46B5D964}"/>
                </a:ext>
              </a:extLst>
            </p:cNvPr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4" name="ïṣḻiḓè">
              <a:extLst>
                <a:ext uri="{FF2B5EF4-FFF2-40B4-BE49-F238E27FC236}">
                  <a16:creationId xmlns:a16="http://schemas.microsoft.com/office/drawing/2014/main" id="{922D5694-E618-DBAD-BB33-FD2B02373043}"/>
                </a:ext>
              </a:extLst>
            </p:cNvPr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5" name="iśḷíḑé">
              <a:extLst>
                <a:ext uri="{FF2B5EF4-FFF2-40B4-BE49-F238E27FC236}">
                  <a16:creationId xmlns:a16="http://schemas.microsoft.com/office/drawing/2014/main" id="{FFEEEC04-C6BE-48A1-FCF0-572472AB318A}"/>
                </a:ext>
              </a:extLst>
            </p:cNvPr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6" name="iṩľiḍè">
              <a:extLst>
                <a:ext uri="{FF2B5EF4-FFF2-40B4-BE49-F238E27FC236}">
                  <a16:creationId xmlns:a16="http://schemas.microsoft.com/office/drawing/2014/main" id="{0516916D-12E9-CC4A-678C-5438270C12A1}"/>
                </a:ext>
              </a:extLst>
            </p:cNvPr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7" name="î$liḍe">
              <a:extLst>
                <a:ext uri="{FF2B5EF4-FFF2-40B4-BE49-F238E27FC236}">
                  <a16:creationId xmlns:a16="http://schemas.microsoft.com/office/drawing/2014/main" id="{F8AB3618-B30D-8278-DEFE-EEBBCAB0F719}"/>
                </a:ext>
              </a:extLst>
            </p:cNvPr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8" name="ïsľïďê">
              <a:extLst>
                <a:ext uri="{FF2B5EF4-FFF2-40B4-BE49-F238E27FC236}">
                  <a16:creationId xmlns:a16="http://schemas.microsoft.com/office/drawing/2014/main" id="{E7BA9165-32E9-B430-3248-48876265BE68}"/>
                </a:ext>
              </a:extLst>
            </p:cNvPr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9" name="iś1ïḑè">
              <a:extLst>
                <a:ext uri="{FF2B5EF4-FFF2-40B4-BE49-F238E27FC236}">
                  <a16:creationId xmlns:a16="http://schemas.microsoft.com/office/drawing/2014/main" id="{B7305D6F-28F3-3C79-0718-407DF5B3AAA2}"/>
                </a:ext>
              </a:extLst>
            </p:cNvPr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0" name="işḻiḍé">
              <a:extLst>
                <a:ext uri="{FF2B5EF4-FFF2-40B4-BE49-F238E27FC236}">
                  <a16:creationId xmlns:a16="http://schemas.microsoft.com/office/drawing/2014/main" id="{9FA6AC6D-AB55-1766-890D-6DC43CEA0519}"/>
                </a:ext>
              </a:extLst>
            </p:cNvPr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1" name="íṣliḍe">
              <a:extLst>
                <a:ext uri="{FF2B5EF4-FFF2-40B4-BE49-F238E27FC236}">
                  <a16:creationId xmlns:a16="http://schemas.microsoft.com/office/drawing/2014/main" id="{E528FB37-938A-84C5-56DA-63E3F2D22D15}"/>
                </a:ext>
              </a:extLst>
            </p:cNvPr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2" name="išḻîḓé">
              <a:extLst>
                <a:ext uri="{FF2B5EF4-FFF2-40B4-BE49-F238E27FC236}">
                  <a16:creationId xmlns:a16="http://schemas.microsoft.com/office/drawing/2014/main" id="{A29B766F-73B2-4BFB-4093-AA960B866409}"/>
                </a:ext>
              </a:extLst>
            </p:cNvPr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3" name="ïŝlîḋé">
              <a:extLst>
                <a:ext uri="{FF2B5EF4-FFF2-40B4-BE49-F238E27FC236}">
                  <a16:creationId xmlns:a16="http://schemas.microsoft.com/office/drawing/2014/main" id="{8B931513-80BF-ED07-690F-BAE4F5738C39}"/>
                </a:ext>
              </a:extLst>
            </p:cNvPr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4" name="ï$ľïdè">
              <a:extLst>
                <a:ext uri="{FF2B5EF4-FFF2-40B4-BE49-F238E27FC236}">
                  <a16:creationId xmlns:a16="http://schemas.microsoft.com/office/drawing/2014/main" id="{C6138927-EA46-7139-AC96-8932B400B489}"/>
                </a:ext>
              </a:extLst>
            </p:cNvPr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5" name="îsḻiďè">
              <a:extLst>
                <a:ext uri="{FF2B5EF4-FFF2-40B4-BE49-F238E27FC236}">
                  <a16:creationId xmlns:a16="http://schemas.microsoft.com/office/drawing/2014/main" id="{FA90B74D-C400-5A00-D0DA-8AB183CB2BAE}"/>
                </a:ext>
              </a:extLst>
            </p:cNvPr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6" name="íṥḻîḑé">
              <a:extLst>
                <a:ext uri="{FF2B5EF4-FFF2-40B4-BE49-F238E27FC236}">
                  <a16:creationId xmlns:a16="http://schemas.microsoft.com/office/drawing/2014/main" id="{00241827-63E5-14AE-18E2-2E01F07B6991}"/>
                </a:ext>
              </a:extLst>
            </p:cNvPr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7" name="ïšļiḑê">
              <a:extLst>
                <a:ext uri="{FF2B5EF4-FFF2-40B4-BE49-F238E27FC236}">
                  <a16:creationId xmlns:a16="http://schemas.microsoft.com/office/drawing/2014/main" id="{057D74B8-1E9A-66F0-4776-7F9129C87B3E}"/>
                </a:ext>
              </a:extLst>
            </p:cNvPr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8" name="ïṩľîdê">
              <a:extLst>
                <a:ext uri="{FF2B5EF4-FFF2-40B4-BE49-F238E27FC236}">
                  <a16:creationId xmlns:a16="http://schemas.microsoft.com/office/drawing/2014/main" id="{009C4395-936C-6643-F81E-5FC8EAB78BCB}"/>
                </a:ext>
              </a:extLst>
            </p:cNvPr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9" name="iṡḷíde">
              <a:extLst>
                <a:ext uri="{FF2B5EF4-FFF2-40B4-BE49-F238E27FC236}">
                  <a16:creationId xmlns:a16="http://schemas.microsoft.com/office/drawing/2014/main" id="{873AED3C-1B75-10E4-A969-4FB90025A68C}"/>
                </a:ext>
              </a:extLst>
            </p:cNvPr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0" name="iṣľïḑè">
              <a:extLst>
                <a:ext uri="{FF2B5EF4-FFF2-40B4-BE49-F238E27FC236}">
                  <a16:creationId xmlns:a16="http://schemas.microsoft.com/office/drawing/2014/main" id="{5D732185-5465-521A-865B-94D06849ADCE}"/>
                </a:ext>
              </a:extLst>
            </p:cNvPr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1" name="ísḻîḋè">
              <a:extLst>
                <a:ext uri="{FF2B5EF4-FFF2-40B4-BE49-F238E27FC236}">
                  <a16:creationId xmlns:a16="http://schemas.microsoft.com/office/drawing/2014/main" id="{5838951F-DEF1-7AE8-4D12-D4E8E0000771}"/>
                </a:ext>
              </a:extLst>
            </p:cNvPr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2" name="î$1íďè">
              <a:extLst>
                <a:ext uri="{FF2B5EF4-FFF2-40B4-BE49-F238E27FC236}">
                  <a16:creationId xmlns:a16="http://schemas.microsoft.com/office/drawing/2014/main" id="{5B9AFCEF-5642-1489-2EF0-7F997902077C}"/>
                </a:ext>
              </a:extLst>
            </p:cNvPr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3" name="išḷíďé">
              <a:extLst>
                <a:ext uri="{FF2B5EF4-FFF2-40B4-BE49-F238E27FC236}">
                  <a16:creationId xmlns:a16="http://schemas.microsoft.com/office/drawing/2014/main" id="{1082E39D-09DD-079C-752A-64152C5059F6}"/>
                </a:ext>
              </a:extLst>
            </p:cNvPr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4" name="ïS1iďé">
              <a:extLst>
                <a:ext uri="{FF2B5EF4-FFF2-40B4-BE49-F238E27FC236}">
                  <a16:creationId xmlns:a16="http://schemas.microsoft.com/office/drawing/2014/main" id="{3BC37D60-4ED2-6ED0-E616-81CF4233D351}"/>
                </a:ext>
              </a:extLst>
            </p:cNvPr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5" name="îsľîḑe">
              <a:extLst>
                <a:ext uri="{FF2B5EF4-FFF2-40B4-BE49-F238E27FC236}">
                  <a16:creationId xmlns:a16="http://schemas.microsoft.com/office/drawing/2014/main" id="{79EAC089-4580-8455-F119-B86685DDA445}"/>
                </a:ext>
              </a:extLst>
            </p:cNvPr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6" name="íšlíḓè">
              <a:extLst>
                <a:ext uri="{FF2B5EF4-FFF2-40B4-BE49-F238E27FC236}">
                  <a16:creationId xmlns:a16="http://schemas.microsoft.com/office/drawing/2014/main" id="{547FB265-301A-2DCC-18A2-31BE81308957}"/>
                </a:ext>
              </a:extLst>
            </p:cNvPr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7" name="iṡliďê">
              <a:extLst>
                <a:ext uri="{FF2B5EF4-FFF2-40B4-BE49-F238E27FC236}">
                  <a16:creationId xmlns:a16="http://schemas.microsoft.com/office/drawing/2014/main" id="{AAE54A3A-F80D-95AD-4254-D54806257502}"/>
                </a:ext>
              </a:extLst>
            </p:cNvPr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8" name="ïṣľíḋe">
              <a:extLst>
                <a:ext uri="{FF2B5EF4-FFF2-40B4-BE49-F238E27FC236}">
                  <a16:creationId xmlns:a16="http://schemas.microsoft.com/office/drawing/2014/main" id="{2EA73347-6ED3-5054-6D66-5CF659770E9F}"/>
                </a:ext>
              </a:extLst>
            </p:cNvPr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9" name="íṣḷïdé">
              <a:extLst>
                <a:ext uri="{FF2B5EF4-FFF2-40B4-BE49-F238E27FC236}">
                  <a16:creationId xmlns:a16="http://schemas.microsoft.com/office/drawing/2014/main" id="{A792F1BB-FF1F-093B-C5FE-A4FA1107589A}"/>
                </a:ext>
              </a:extLst>
            </p:cNvPr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0" name="íślíḓe">
              <a:extLst>
                <a:ext uri="{FF2B5EF4-FFF2-40B4-BE49-F238E27FC236}">
                  <a16:creationId xmlns:a16="http://schemas.microsoft.com/office/drawing/2014/main" id="{22B3B747-B1E5-D167-9259-2CCADB3B9C4E}"/>
                </a:ext>
              </a:extLst>
            </p:cNvPr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1" name="ïşļiḋê">
              <a:extLst>
                <a:ext uri="{FF2B5EF4-FFF2-40B4-BE49-F238E27FC236}">
                  <a16:creationId xmlns:a16="http://schemas.microsoft.com/office/drawing/2014/main" id="{75F26215-B645-EFDC-AC9F-1EBB6EF68CF8}"/>
                </a:ext>
              </a:extLst>
            </p:cNvPr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2" name="iŝ1íḍé">
              <a:extLst>
                <a:ext uri="{FF2B5EF4-FFF2-40B4-BE49-F238E27FC236}">
                  <a16:creationId xmlns:a16="http://schemas.microsoft.com/office/drawing/2014/main" id="{B1F916CF-2723-3726-4E03-17A5381CAC01}"/>
                </a:ext>
              </a:extLst>
            </p:cNvPr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3" name="íṣ1iḋè">
              <a:extLst>
                <a:ext uri="{FF2B5EF4-FFF2-40B4-BE49-F238E27FC236}">
                  <a16:creationId xmlns:a16="http://schemas.microsoft.com/office/drawing/2014/main" id="{9FCC3157-EFE3-A761-7425-7DFA6CCBF7B3}"/>
                </a:ext>
              </a:extLst>
            </p:cNvPr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4" name="iśḻiḋe">
              <a:extLst>
                <a:ext uri="{FF2B5EF4-FFF2-40B4-BE49-F238E27FC236}">
                  <a16:creationId xmlns:a16="http://schemas.microsoft.com/office/drawing/2014/main" id="{697A3A8F-DC03-FA6A-D0C0-51F6B2CB6510}"/>
                </a:ext>
              </a:extLst>
            </p:cNvPr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5" name="íṩḻïdé">
              <a:extLst>
                <a:ext uri="{FF2B5EF4-FFF2-40B4-BE49-F238E27FC236}">
                  <a16:creationId xmlns:a16="http://schemas.microsoft.com/office/drawing/2014/main" id="{5362F186-349C-24C6-FC6A-F11D695EDB35}"/>
                </a:ext>
              </a:extLst>
            </p:cNvPr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6" name="iṧļiḍê">
              <a:extLst>
                <a:ext uri="{FF2B5EF4-FFF2-40B4-BE49-F238E27FC236}">
                  <a16:creationId xmlns:a16="http://schemas.microsoft.com/office/drawing/2014/main" id="{E074836F-3E9F-04E3-B946-304F81C36372}"/>
                </a:ext>
              </a:extLst>
            </p:cNvPr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7" name="íṣľíḍé">
              <a:extLst>
                <a:ext uri="{FF2B5EF4-FFF2-40B4-BE49-F238E27FC236}">
                  <a16:creationId xmlns:a16="http://schemas.microsoft.com/office/drawing/2014/main" id="{BCDA895C-45A7-DEA7-49F8-1616CA39E899}"/>
                </a:ext>
              </a:extLst>
            </p:cNvPr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8" name="isliḍè">
              <a:extLst>
                <a:ext uri="{FF2B5EF4-FFF2-40B4-BE49-F238E27FC236}">
                  <a16:creationId xmlns:a16="http://schemas.microsoft.com/office/drawing/2014/main" id="{7850A7B3-3F70-08FA-8A95-36A27AC0BC14}"/>
                </a:ext>
              </a:extLst>
            </p:cNvPr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9" name="íS1ïdé">
              <a:extLst>
                <a:ext uri="{FF2B5EF4-FFF2-40B4-BE49-F238E27FC236}">
                  <a16:creationId xmlns:a16="http://schemas.microsoft.com/office/drawing/2014/main" id="{0878020C-C763-E971-B9D5-2925B9A9D44E}"/>
                </a:ext>
              </a:extLst>
            </p:cNvPr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0" name="iṣļíḓê">
              <a:extLst>
                <a:ext uri="{FF2B5EF4-FFF2-40B4-BE49-F238E27FC236}">
                  <a16:creationId xmlns:a16="http://schemas.microsoft.com/office/drawing/2014/main" id="{CF2BFE47-D150-08E7-6D9A-04D11EAC8703}"/>
                </a:ext>
              </a:extLst>
            </p:cNvPr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1" name="i$ḷîdé">
              <a:extLst>
                <a:ext uri="{FF2B5EF4-FFF2-40B4-BE49-F238E27FC236}">
                  <a16:creationId xmlns:a16="http://schemas.microsoft.com/office/drawing/2014/main" id="{3E6C41BC-FEB0-6A95-3E29-9D85BED184FD}"/>
                </a:ext>
              </a:extLst>
            </p:cNvPr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2" name="iṡliďé">
              <a:extLst>
                <a:ext uri="{FF2B5EF4-FFF2-40B4-BE49-F238E27FC236}">
                  <a16:creationId xmlns:a16="http://schemas.microsoft.com/office/drawing/2014/main" id="{1F7B403E-9FAC-9586-4BCF-B12549358F12}"/>
                </a:ext>
              </a:extLst>
            </p:cNvPr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3" name="ïŝḻíde">
              <a:extLst>
                <a:ext uri="{FF2B5EF4-FFF2-40B4-BE49-F238E27FC236}">
                  <a16:creationId xmlns:a16="http://schemas.microsoft.com/office/drawing/2014/main" id="{5A0FF2D7-6AE4-D31C-24ED-8BF0B2B348FA}"/>
                </a:ext>
              </a:extLst>
            </p:cNvPr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4" name="ïs1íḍê">
              <a:extLst>
                <a:ext uri="{FF2B5EF4-FFF2-40B4-BE49-F238E27FC236}">
                  <a16:creationId xmlns:a16="http://schemas.microsoft.com/office/drawing/2014/main" id="{F049DF5E-38CE-24B2-BC4A-6407B206DD11}"/>
                </a:ext>
              </a:extLst>
            </p:cNvPr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5" name="íṡļïďê">
              <a:extLst>
                <a:ext uri="{FF2B5EF4-FFF2-40B4-BE49-F238E27FC236}">
                  <a16:creationId xmlns:a16="http://schemas.microsoft.com/office/drawing/2014/main" id="{B26341C2-BFA7-6C4B-FF8D-3653932F5411}"/>
                </a:ext>
              </a:extLst>
            </p:cNvPr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6" name="íšḻîḋe">
              <a:extLst>
                <a:ext uri="{FF2B5EF4-FFF2-40B4-BE49-F238E27FC236}">
                  <a16:creationId xmlns:a16="http://schemas.microsoft.com/office/drawing/2014/main" id="{E984D44F-2F5C-66E9-F0DE-76144E2F477E}"/>
                </a:ext>
              </a:extLst>
            </p:cNvPr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7" name="ïṣ1îdê">
              <a:extLst>
                <a:ext uri="{FF2B5EF4-FFF2-40B4-BE49-F238E27FC236}">
                  <a16:creationId xmlns:a16="http://schemas.microsoft.com/office/drawing/2014/main" id="{55CF2548-CFD2-265F-5205-2DFCDE97FE3D}"/>
                </a:ext>
              </a:extLst>
            </p:cNvPr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8" name="islíďè">
              <a:extLst>
                <a:ext uri="{FF2B5EF4-FFF2-40B4-BE49-F238E27FC236}">
                  <a16:creationId xmlns:a16="http://schemas.microsoft.com/office/drawing/2014/main" id="{D149DC99-3DE3-9B03-2EF2-E20808441BC4}"/>
                </a:ext>
              </a:extLst>
            </p:cNvPr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9" name="îṧļíḓé">
              <a:extLst>
                <a:ext uri="{FF2B5EF4-FFF2-40B4-BE49-F238E27FC236}">
                  <a16:creationId xmlns:a16="http://schemas.microsoft.com/office/drawing/2014/main" id="{B6D5E7E7-087F-FD35-ACC9-6D5BAE3EDDD2}"/>
                </a:ext>
              </a:extLst>
            </p:cNvPr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0" name="îṣḷîdé">
              <a:extLst>
                <a:ext uri="{FF2B5EF4-FFF2-40B4-BE49-F238E27FC236}">
                  <a16:creationId xmlns:a16="http://schemas.microsoft.com/office/drawing/2014/main" id="{B25A01C4-0942-B0B6-94B9-712AB5E065E7}"/>
                </a:ext>
              </a:extLst>
            </p:cNvPr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1" name="ïSļíďe">
              <a:extLst>
                <a:ext uri="{FF2B5EF4-FFF2-40B4-BE49-F238E27FC236}">
                  <a16:creationId xmlns:a16="http://schemas.microsoft.com/office/drawing/2014/main" id="{C384E632-26DC-173B-C1D3-4CBB9A24E712}"/>
                </a:ext>
              </a:extLst>
            </p:cNvPr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2" name="ïṡľïḑè">
              <a:extLst>
                <a:ext uri="{FF2B5EF4-FFF2-40B4-BE49-F238E27FC236}">
                  <a16:creationId xmlns:a16="http://schemas.microsoft.com/office/drawing/2014/main" id="{AB14D64F-2A65-66F8-9D8E-16A1FE78B46E}"/>
                </a:ext>
              </a:extLst>
            </p:cNvPr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2BEF983-3ED0-9EC6-61AD-0CEC8E1B4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47" y="2220104"/>
            <a:ext cx="8211858" cy="4427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23D617-9749-63AE-AC7B-0EBC045A0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603" y="2953619"/>
            <a:ext cx="5173050" cy="30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58265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6843763" y="2682982"/>
            <a:ext cx="4596870" cy="6865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rPr>
              <a:t>实现效果</a:t>
            </a:r>
            <a:endParaRPr lang="en-US" altLang="zh-CN" sz="4000" b="1" dirty="0">
              <a:solidFill>
                <a:schemeClr val="bg2">
                  <a:lumMod val="2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74934" y="1927225"/>
            <a:ext cx="1744133" cy="660400"/>
          </a:xfrm>
          <a:prstGeom prst="roundRect">
            <a:avLst/>
          </a:prstGeom>
          <a:solidFill>
            <a:srgbClr val="DD6E65"/>
          </a:solidFill>
          <a:ln>
            <a:noFill/>
          </a:ln>
          <a:effectLst>
            <a:outerShdw blurRad="50800" dist="762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89579" y="1877607"/>
            <a:ext cx="125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pic>
        <p:nvPicPr>
          <p:cNvPr id="22" name="图片 2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95" y="3025140"/>
            <a:ext cx="1401445" cy="1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7355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ldLvl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1467" y="1337733"/>
            <a:ext cx="4690533" cy="4758267"/>
          </a:xfrm>
          <a:prstGeom prst="rect">
            <a:avLst/>
          </a:prstGeom>
          <a:solidFill>
            <a:srgbClr val="F68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1040" y="1586720"/>
            <a:ext cx="5063176" cy="4301066"/>
          </a:xfrm>
          <a:prstGeom prst="rect">
            <a:avLst/>
          </a:prstGeom>
          <a:solidFill>
            <a:srgbClr val="DD6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99336" y="3272382"/>
            <a:ext cx="3894794" cy="46487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主机</a:t>
            </a:r>
            <a:r>
              <a:rPr lang="en-US" altLang="zh-CN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A </a:t>
            </a:r>
            <a:r>
              <a:rPr lang="zh-CN" altLang="en-US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和主机</a:t>
            </a:r>
            <a:r>
              <a:rPr lang="en-US" altLang="zh-CN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B</a:t>
            </a:r>
            <a:r>
              <a:rPr lang="zh-CN" altLang="en-US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均互相</a:t>
            </a:r>
            <a:r>
              <a:rPr lang="en-US" altLang="zh-CN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ping</a:t>
            </a:r>
            <a:r>
              <a:rPr lang="zh-CN" altLang="en-US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通</a:t>
            </a:r>
            <a:endParaRPr lang="zh-CN" altLang="en-US" sz="1400" b="1" dirty="0">
              <a:solidFill>
                <a:schemeClr val="bg1"/>
              </a:solidFill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pic>
        <p:nvPicPr>
          <p:cNvPr id="22" name="图片 2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B051BCB-C266-1B04-7D28-CD09777B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4" y="951653"/>
            <a:ext cx="6138327" cy="27856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AF92FE13-0F60-9892-E168-1D3EF2C32E21}"/>
              </a:ext>
            </a:extLst>
          </p:cNvPr>
          <p:cNvSpPr txBox="1"/>
          <p:nvPr/>
        </p:nvSpPr>
        <p:spPr>
          <a:xfrm>
            <a:off x="907628" y="3845731"/>
            <a:ext cx="29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 ping </a:t>
            </a:r>
            <a:r>
              <a:rPr lang="zh-CN" altLang="en-US" dirty="0"/>
              <a:t>主机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8902104-5D79-81C2-EEEA-43D1E9F9D0A0}"/>
              </a:ext>
            </a:extLst>
          </p:cNvPr>
          <p:cNvSpPr txBox="1"/>
          <p:nvPr/>
        </p:nvSpPr>
        <p:spPr>
          <a:xfrm>
            <a:off x="907628" y="436880"/>
            <a:ext cx="29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 ping </a:t>
            </a:r>
            <a:r>
              <a:rPr lang="zh-CN" altLang="en-US" dirty="0"/>
              <a:t>主机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7FD2755-C833-5BE4-0A99-2EF87879D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4" y="4215063"/>
            <a:ext cx="6018216" cy="2492049"/>
          </a:xfrm>
          <a:prstGeom prst="rect">
            <a:avLst/>
          </a:prstGeom>
        </p:spPr>
      </p:pic>
    </p:spTree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6843763" y="2682982"/>
            <a:ext cx="4596870" cy="6865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rPr>
              <a:t>代码讲解</a:t>
            </a:r>
            <a:endParaRPr lang="en-US" altLang="zh-CN" sz="4000" b="1" dirty="0">
              <a:solidFill>
                <a:schemeClr val="bg2">
                  <a:lumMod val="2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74934" y="1927225"/>
            <a:ext cx="1744133" cy="660400"/>
          </a:xfrm>
          <a:prstGeom prst="roundRect">
            <a:avLst/>
          </a:prstGeom>
          <a:solidFill>
            <a:srgbClr val="DD6E65"/>
          </a:solidFill>
          <a:ln>
            <a:noFill/>
          </a:ln>
          <a:effectLst>
            <a:outerShdw blurRad="50800" dist="762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89579" y="1877607"/>
            <a:ext cx="125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pic>
        <p:nvPicPr>
          <p:cNvPr id="22" name="图片 2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95" y="3025140"/>
            <a:ext cx="1401445" cy="1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5495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ldLvl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</a:blip>
          <a:srcRect/>
          <a:stretch>
            <a:fillRect/>
          </a:stretch>
        </p:blipFill>
        <p:spPr>
          <a:xfrm>
            <a:off x="4749602" y="-150573"/>
            <a:ext cx="5510881" cy="545577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1005">
            <a:off x="668336" y="1028700"/>
            <a:ext cx="1085373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1272" b="1272"/>
          <a:stretch>
            <a:fillRect/>
          </a:stretch>
        </p:blipFill>
        <p:spPr>
          <a:xfrm>
            <a:off x="10607040" y="-636"/>
            <a:ext cx="1584325" cy="102933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608808" y="2065126"/>
            <a:ext cx="1444837" cy="1522515"/>
            <a:chOff x="0" y="0"/>
            <a:chExt cx="2575746" cy="27142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75687" cy="2714244"/>
            </a:xfrm>
            <a:custGeom>
              <a:avLst/>
              <a:gdLst/>
              <a:ahLst/>
              <a:cxnLst/>
              <a:rect l="l" t="t" r="r" b="b"/>
              <a:pathLst>
                <a:path w="2575687" h="2714244">
                  <a:moveTo>
                    <a:pt x="0" y="0"/>
                  </a:moveTo>
                  <a:lnTo>
                    <a:pt x="2575687" y="0"/>
                  </a:lnTo>
                  <a:lnTo>
                    <a:pt x="2575687" y="2714244"/>
                  </a:lnTo>
                  <a:lnTo>
                    <a:pt x="0" y="2714244"/>
                  </a:lnTo>
                  <a:close/>
                </a:path>
              </a:pathLst>
            </a:custGeom>
            <a:solidFill>
              <a:srgbClr val="57AFE8">
                <a:alpha val="5490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59382" y="1177250"/>
            <a:ext cx="1231618" cy="1297273"/>
            <a:chOff x="0" y="0"/>
            <a:chExt cx="1883342" cy="19837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83283" cy="1983740"/>
            </a:xfrm>
            <a:custGeom>
              <a:avLst/>
              <a:gdLst/>
              <a:ahLst/>
              <a:cxnLst/>
              <a:rect l="l" t="t" r="r" b="b"/>
              <a:pathLst>
                <a:path w="1883283" h="1983740">
                  <a:moveTo>
                    <a:pt x="0" y="0"/>
                  </a:moveTo>
                  <a:lnTo>
                    <a:pt x="1883283" y="0"/>
                  </a:lnTo>
                  <a:lnTo>
                    <a:pt x="1883283" y="1983740"/>
                  </a:lnTo>
                  <a:lnTo>
                    <a:pt x="0" y="1983740"/>
                  </a:lnTo>
                  <a:close/>
                </a:path>
              </a:pathLst>
            </a:custGeom>
            <a:solidFill>
              <a:srgbClr val="57AFE8">
                <a:alpha val="5490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64747" y="2177456"/>
            <a:ext cx="1002503" cy="53073"/>
            <a:chOff x="0" y="0"/>
            <a:chExt cx="1883340" cy="997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83283" cy="99695"/>
            </a:xfrm>
            <a:custGeom>
              <a:avLst/>
              <a:gdLst/>
              <a:ahLst/>
              <a:cxnLst/>
              <a:rect l="l" t="t" r="r" b="b"/>
              <a:pathLst>
                <a:path w="1883283" h="99695">
                  <a:moveTo>
                    <a:pt x="0" y="0"/>
                  </a:moveTo>
                  <a:lnTo>
                    <a:pt x="1883283" y="0"/>
                  </a:lnTo>
                  <a:lnTo>
                    <a:pt x="1883283" y="99695"/>
                  </a:lnTo>
                  <a:lnTo>
                    <a:pt x="0" y="9969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829938" y="1584000"/>
            <a:ext cx="1502520" cy="1583875"/>
            <a:chOff x="0" y="0"/>
            <a:chExt cx="3005040" cy="31677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05074" cy="3167761"/>
            </a:xfrm>
            <a:custGeom>
              <a:avLst/>
              <a:gdLst/>
              <a:ahLst/>
              <a:cxnLst/>
              <a:rect l="l" t="t" r="r" b="b"/>
              <a:pathLst>
                <a:path w="3005074" h="3167761">
                  <a:moveTo>
                    <a:pt x="0" y="0"/>
                  </a:moveTo>
                  <a:lnTo>
                    <a:pt x="3005074" y="0"/>
                  </a:lnTo>
                  <a:lnTo>
                    <a:pt x="3005074" y="3167761"/>
                  </a:lnTo>
                  <a:lnTo>
                    <a:pt x="0" y="3167761"/>
                  </a:lnTo>
                  <a:close/>
                </a:path>
              </a:pathLst>
            </a:custGeom>
            <a:solidFill>
              <a:srgbClr val="57AFE8">
                <a:alpha val="54902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6890370" y="2054768"/>
            <a:ext cx="138318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553">
                <a:solidFill>
                  <a:srgbClr val="000000"/>
                </a:solidFill>
                <a:latin typeface="+mj-lt"/>
                <a:cs typeface="+mj-lt"/>
              </a:rPr>
              <a:t>Step3</a:t>
            </a:r>
            <a:endParaRPr lang="en-US" sz="2400" spc="-113">
              <a:solidFill>
                <a:srgbClr val="000000"/>
              </a:solidFill>
              <a:latin typeface="Arimo" panose="02010600030101010101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908800" y="2824903"/>
            <a:ext cx="1376257" cy="50800"/>
            <a:chOff x="0" y="0"/>
            <a:chExt cx="3123156" cy="9970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23184" cy="99695"/>
            </a:xfrm>
            <a:custGeom>
              <a:avLst/>
              <a:gdLst/>
              <a:ahLst/>
              <a:cxnLst/>
              <a:rect l="l" t="t" r="r" b="b"/>
              <a:pathLst>
                <a:path w="3123184" h="99695">
                  <a:moveTo>
                    <a:pt x="0" y="0"/>
                  </a:moveTo>
                  <a:lnTo>
                    <a:pt x="3123184" y="0"/>
                  </a:lnTo>
                  <a:lnTo>
                    <a:pt x="3123184" y="99695"/>
                  </a:lnTo>
                  <a:lnTo>
                    <a:pt x="0" y="9969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391833" y="3300073"/>
            <a:ext cx="319672" cy="46108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03648" y="2705676"/>
            <a:ext cx="340323" cy="490866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4499139" y="3782076"/>
            <a:ext cx="319672" cy="46108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183081" y="3746871"/>
            <a:ext cx="319672" cy="461080"/>
          </a:xfrm>
          <a:prstGeom prst="rect">
            <a:avLst/>
          </a:prstGeom>
        </p:spPr>
      </p:pic>
      <p:sp>
        <p:nvSpPr>
          <p:cNvPr id="21" name="AutoShape 21"/>
          <p:cNvSpPr/>
          <p:nvPr/>
        </p:nvSpPr>
        <p:spPr>
          <a:xfrm rot="5395029">
            <a:off x="2082828" y="5047204"/>
            <a:ext cx="2196019" cy="0"/>
          </a:xfrm>
          <a:prstGeom prst="line">
            <a:avLst/>
          </a:prstGeom>
          <a:ln w="9525" cap="rnd">
            <a:solidFill>
              <a:srgbClr val="8664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rot="5395029">
            <a:off x="5037723" y="4916360"/>
            <a:ext cx="2196019" cy="0"/>
          </a:xfrm>
          <a:prstGeom prst="line">
            <a:avLst/>
          </a:prstGeom>
          <a:ln w="9525" cap="rnd">
            <a:solidFill>
              <a:srgbClr val="86647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5395029">
            <a:off x="7870980" y="5047204"/>
            <a:ext cx="2196019" cy="0"/>
          </a:xfrm>
          <a:prstGeom prst="line">
            <a:avLst/>
          </a:prstGeom>
          <a:ln w="9525" cap="rnd">
            <a:solidFill>
              <a:srgbClr val="86647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4019949" y="2288774"/>
            <a:ext cx="1287873" cy="1357113"/>
            <a:chOff x="0" y="0"/>
            <a:chExt cx="2575746" cy="271422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575687" cy="2714244"/>
            </a:xfrm>
            <a:custGeom>
              <a:avLst/>
              <a:gdLst/>
              <a:ahLst/>
              <a:cxnLst/>
              <a:rect l="l" t="t" r="r" b="b"/>
              <a:pathLst>
                <a:path w="2575687" h="2714244">
                  <a:moveTo>
                    <a:pt x="0" y="0"/>
                  </a:moveTo>
                  <a:lnTo>
                    <a:pt x="2575687" y="0"/>
                  </a:lnTo>
                  <a:lnTo>
                    <a:pt x="2575687" y="2714244"/>
                  </a:lnTo>
                  <a:lnTo>
                    <a:pt x="0" y="2714244"/>
                  </a:lnTo>
                  <a:close/>
                </a:path>
              </a:pathLst>
            </a:custGeom>
            <a:solidFill>
              <a:srgbClr val="57AFE8">
                <a:alpha val="54902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4010131" y="3327196"/>
            <a:ext cx="1297691" cy="49852"/>
            <a:chOff x="0" y="0"/>
            <a:chExt cx="2595382" cy="9970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95372" cy="99695"/>
            </a:xfrm>
            <a:custGeom>
              <a:avLst/>
              <a:gdLst/>
              <a:ahLst/>
              <a:cxnLst/>
              <a:rect l="l" t="t" r="r" b="b"/>
              <a:pathLst>
                <a:path w="2595372" h="99695">
                  <a:moveTo>
                    <a:pt x="0" y="0"/>
                  </a:moveTo>
                  <a:lnTo>
                    <a:pt x="2595372" y="0"/>
                  </a:lnTo>
                  <a:lnTo>
                    <a:pt x="2595372" y="99695"/>
                  </a:lnTo>
                  <a:lnTo>
                    <a:pt x="0" y="9969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9616547" y="3218935"/>
            <a:ext cx="1437098" cy="55628"/>
            <a:chOff x="0" y="0"/>
            <a:chExt cx="2575746" cy="9970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575687" cy="99695"/>
            </a:xfrm>
            <a:custGeom>
              <a:avLst/>
              <a:gdLst/>
              <a:ahLst/>
              <a:cxnLst/>
              <a:rect l="l" t="t" r="r" b="b"/>
              <a:pathLst>
                <a:path w="2575687" h="99695">
                  <a:moveTo>
                    <a:pt x="0" y="0"/>
                  </a:moveTo>
                  <a:lnTo>
                    <a:pt x="2575687" y="0"/>
                  </a:lnTo>
                  <a:lnTo>
                    <a:pt x="2575687" y="99695"/>
                  </a:lnTo>
                  <a:lnTo>
                    <a:pt x="0" y="9969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0" name="AutoShape 30"/>
          <p:cNvSpPr/>
          <p:nvPr/>
        </p:nvSpPr>
        <p:spPr>
          <a:xfrm rot="1761644">
            <a:off x="1841445" y="2305168"/>
            <a:ext cx="2328021" cy="0"/>
          </a:xfrm>
          <a:prstGeom prst="line">
            <a:avLst/>
          </a:prstGeom>
          <a:ln w="57150" cap="flat">
            <a:solidFill>
              <a:srgbClr val="348BCC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1" name="AutoShape 31"/>
          <p:cNvSpPr/>
          <p:nvPr/>
        </p:nvSpPr>
        <p:spPr>
          <a:xfrm rot="-1422026">
            <a:off x="5237871" y="2615044"/>
            <a:ext cx="1658079" cy="0"/>
          </a:xfrm>
          <a:prstGeom prst="line">
            <a:avLst/>
          </a:prstGeom>
          <a:ln w="57150" cap="flat">
            <a:solidFill>
              <a:srgbClr val="348BCC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" name="AutoShape 32"/>
          <p:cNvSpPr/>
          <p:nvPr/>
        </p:nvSpPr>
        <p:spPr>
          <a:xfrm rot="1390475">
            <a:off x="8214952" y="2521538"/>
            <a:ext cx="1452456" cy="0"/>
          </a:xfrm>
          <a:prstGeom prst="line">
            <a:avLst/>
          </a:prstGeom>
          <a:ln w="57150" cap="flat">
            <a:solidFill>
              <a:srgbClr val="348BCC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" name="TextBox 34"/>
          <p:cNvSpPr txBox="1"/>
          <p:nvPr/>
        </p:nvSpPr>
        <p:spPr>
          <a:xfrm>
            <a:off x="8879424" y="5133094"/>
            <a:ext cx="3081790" cy="149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3"/>
              </a:lnSpc>
              <a:spcBef>
                <a:spcPct val="0"/>
              </a:spcBef>
            </a:pP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在主线程中，可以选择删除、添加、查看路由表项，并且会输出在传输报文时查</a:t>
            </a:r>
            <a:r>
              <a:rPr lang="en-US" altLang="zh-CN" sz="1690" dirty="0" err="1">
                <a:solidFill>
                  <a:srgbClr val="000000"/>
                </a:solidFill>
                <a:ea typeface="Arimo" panose="02010600030101010101" charset="-122"/>
              </a:rPr>
              <a:t>arp</a:t>
            </a: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表和路由表的过程</a:t>
            </a:r>
            <a:endParaRPr lang="en-US" sz="1690" dirty="0">
              <a:solidFill>
                <a:srgbClr val="000000"/>
              </a:solidFill>
              <a:ea typeface="Arimo" panose="02010600030101010101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32393" y="1645161"/>
            <a:ext cx="867211" cy="384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553">
                <a:solidFill>
                  <a:srgbClr val="000000"/>
                </a:solidFill>
                <a:latin typeface="+mj-lt"/>
                <a:cs typeface="+mj-lt"/>
              </a:rPr>
              <a:t>Step1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772991" y="2482507"/>
            <a:ext cx="113985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553">
                <a:solidFill>
                  <a:srgbClr val="000000"/>
                </a:solidFill>
                <a:latin typeface="+mj-lt"/>
                <a:cs typeface="+mj-lt"/>
              </a:rPr>
              <a:t>Step4</a:t>
            </a:r>
            <a:endParaRPr lang="en-US" sz="2400">
              <a:solidFill>
                <a:srgbClr val="000000"/>
              </a:solidFill>
              <a:latin typeface="Arimo" panose="02010600030101010101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0" y="3742650"/>
            <a:ext cx="3055425" cy="227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3"/>
              </a:lnSpc>
            </a:pP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分别设计结构体</a:t>
            </a:r>
            <a:endParaRPr lang="en-US" altLang="zh-CN" sz="1690" dirty="0">
              <a:solidFill>
                <a:srgbClr val="000000"/>
              </a:solidFill>
              <a:ea typeface="Arimo" panose="02010600030101010101" charset="-122"/>
            </a:endParaRPr>
          </a:p>
          <a:p>
            <a:pPr algn="ctr">
              <a:lnSpc>
                <a:spcPts val="3043"/>
              </a:lnSpc>
            </a:pPr>
            <a:r>
              <a:rPr lang="en-US" altLang="zh-CN" dirty="0" err="1"/>
              <a:t>FrameHeader_t</a:t>
            </a:r>
            <a:endParaRPr lang="en-US" altLang="zh-CN" dirty="0"/>
          </a:p>
          <a:p>
            <a:pPr algn="ctr">
              <a:lnSpc>
                <a:spcPts val="3043"/>
              </a:lnSpc>
            </a:pPr>
            <a:r>
              <a:rPr lang="en-US" altLang="zh-CN" dirty="0" err="1"/>
              <a:t>FrameHeader_t</a:t>
            </a:r>
            <a:endParaRPr lang="en-US" altLang="zh-CN" dirty="0"/>
          </a:p>
          <a:p>
            <a:pPr algn="ctr">
              <a:lnSpc>
                <a:spcPts val="3043"/>
              </a:lnSpc>
            </a:pPr>
            <a:r>
              <a:rPr lang="en-US" altLang="zh-CN" dirty="0" err="1"/>
              <a:t>FrameHeader_t</a:t>
            </a:r>
            <a:endParaRPr lang="en-US" altLang="zh-CN" dirty="0"/>
          </a:p>
          <a:p>
            <a:pPr algn="ctr">
              <a:lnSpc>
                <a:spcPts val="3043"/>
              </a:lnSpc>
            </a:pPr>
            <a:r>
              <a:rPr lang="en-US" altLang="zh-CN" dirty="0" err="1"/>
              <a:t>FrameHeader_t</a:t>
            </a:r>
            <a:endParaRPr lang="en-US" altLang="zh-CN" dirty="0"/>
          </a:p>
          <a:p>
            <a:pPr algn="ctr">
              <a:lnSpc>
                <a:spcPts val="3043"/>
              </a:lnSpc>
            </a:pPr>
            <a:r>
              <a:rPr lang="en-US" altLang="zh-CN" dirty="0" err="1"/>
              <a:t>FrameHeader_t</a:t>
            </a:r>
            <a:endParaRPr lang="en-US" sz="1690" dirty="0">
              <a:solidFill>
                <a:srgbClr val="000000"/>
              </a:solidFill>
              <a:ea typeface="Arimo" panose="02010600030101010101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49933" y="3342592"/>
            <a:ext cx="2450515" cy="359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zh-CN" altLang="en-US" sz="2383" dirty="0">
                <a:solidFill>
                  <a:srgbClr val="2C7DCA"/>
                </a:solidFill>
                <a:ea typeface="Arimo Bold" panose="02010600030101010101" charset="-122"/>
              </a:rPr>
              <a:t>设计报文结构体</a:t>
            </a:r>
            <a:endParaRPr lang="en-US" sz="2383" dirty="0">
              <a:solidFill>
                <a:srgbClr val="2C7DCA"/>
              </a:solidFill>
              <a:ea typeface="Arimo Bold" panose="02010600030101010101" charset="-122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3306250" y="5021543"/>
            <a:ext cx="2723119" cy="34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3"/>
              </a:lnSpc>
              <a:spcBef>
                <a:spcPct val="0"/>
              </a:spcBef>
            </a:pPr>
            <a:r>
              <a:rPr lang="zh-CN" altLang="en-US" sz="1690" dirty="0">
                <a:ea typeface="Arimo Bold" panose="02010600030101010101" charset="-122"/>
              </a:rPr>
              <a:t>实现路由的增删改查</a:t>
            </a:r>
            <a:endParaRPr lang="en-US" sz="1690" dirty="0">
              <a:ea typeface="Arimo Bold" panose="02010600030101010101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310134" y="4280654"/>
            <a:ext cx="2687485" cy="731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  <a:spcBef>
                <a:spcPct val="0"/>
              </a:spcBef>
            </a:pPr>
            <a:r>
              <a:rPr lang="zh-CN" altLang="en-US" sz="2383" dirty="0">
                <a:solidFill>
                  <a:srgbClr val="2C7DCA"/>
                </a:solidFill>
                <a:ea typeface="Arimo Bold" panose="02010600030101010101" charset="-122"/>
              </a:rPr>
              <a:t>设计路由表和</a:t>
            </a:r>
            <a:r>
              <a:rPr lang="en-US" altLang="zh-CN" sz="2383" dirty="0">
                <a:solidFill>
                  <a:srgbClr val="2C7DCA"/>
                </a:solidFill>
                <a:ea typeface="Arimo Bold" panose="02010600030101010101" charset="-122"/>
              </a:rPr>
              <a:t>ARP</a:t>
            </a:r>
            <a:r>
              <a:rPr lang="zh-CN" altLang="en-US" sz="2383" dirty="0">
                <a:solidFill>
                  <a:srgbClr val="2C7DCA"/>
                </a:solidFill>
                <a:ea typeface="Arimo Bold" panose="02010600030101010101" charset="-122"/>
              </a:rPr>
              <a:t>表的维护</a:t>
            </a:r>
            <a:endParaRPr lang="en-US" sz="2383" dirty="0">
              <a:solidFill>
                <a:srgbClr val="2C7DCA"/>
              </a:solidFill>
              <a:ea typeface="Arimo Bold" panose="02010600030101010101" charset="-122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9071478" y="4354481"/>
            <a:ext cx="2697683" cy="731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  <a:spcBef>
                <a:spcPct val="0"/>
              </a:spcBef>
            </a:pPr>
            <a:r>
              <a:rPr lang="zh-CN" altLang="en-US" sz="2383" dirty="0">
                <a:solidFill>
                  <a:srgbClr val="2C7DCA"/>
                </a:solidFill>
                <a:ea typeface="Arimo Bold" panose="02010600030101010101" charset="-122"/>
              </a:rPr>
              <a:t>主线程进行路由表功能的选择</a:t>
            </a:r>
            <a:endParaRPr lang="en-US" sz="2383" dirty="0">
              <a:solidFill>
                <a:srgbClr val="2C7DCA"/>
              </a:solidFill>
              <a:ea typeface="Arimo Bold" panose="02010600030101010101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078221" y="2644012"/>
            <a:ext cx="116151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553">
                <a:solidFill>
                  <a:srgbClr val="000000"/>
                </a:solidFill>
                <a:latin typeface="+mj-lt"/>
                <a:cs typeface="+mj-lt"/>
              </a:rPr>
              <a:t>Step2</a:t>
            </a:r>
            <a:endParaRPr lang="en-US" sz="2400">
              <a:solidFill>
                <a:srgbClr val="000000"/>
              </a:solidFill>
              <a:latin typeface="Arimo" panose="02010600030101010101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6272462" y="3815398"/>
            <a:ext cx="2558415" cy="731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  <a:spcBef>
                <a:spcPct val="0"/>
              </a:spcBef>
            </a:pPr>
            <a:r>
              <a:rPr lang="zh-CN" altLang="en-US" sz="2383" dirty="0">
                <a:solidFill>
                  <a:srgbClr val="2C7DCA"/>
                </a:solidFill>
                <a:ea typeface="Arimo Bold" panose="02010600030101010101" charset="-122"/>
              </a:rPr>
              <a:t>创建接收线程，对接收数据进行处理</a:t>
            </a:r>
            <a:endParaRPr lang="en-US" sz="2383" dirty="0">
              <a:solidFill>
                <a:srgbClr val="2C7DCA"/>
              </a:solidFill>
              <a:ea typeface="Arimo Bold" panose="02010600030101010101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6430290" y="4742497"/>
            <a:ext cx="2301816" cy="149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3"/>
              </a:lnSpc>
              <a:spcBef>
                <a:spcPct val="0"/>
              </a:spcBef>
            </a:pP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接收数据报，只接受</a:t>
            </a:r>
            <a:r>
              <a:rPr lang="en-US" altLang="zh-CN" sz="1690" dirty="0">
                <a:solidFill>
                  <a:srgbClr val="000000"/>
                </a:solidFill>
                <a:ea typeface="Arimo" panose="02010600030101010101" charset="-122"/>
              </a:rPr>
              <a:t>mac</a:t>
            </a: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地址为本地</a:t>
            </a:r>
            <a:r>
              <a:rPr lang="en-US" altLang="zh-CN" sz="1690" dirty="0">
                <a:solidFill>
                  <a:srgbClr val="000000"/>
                </a:solidFill>
                <a:ea typeface="Arimo" panose="02010600030101010101" charset="-122"/>
              </a:rPr>
              <a:t>mac</a:t>
            </a: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的，并分析是</a:t>
            </a:r>
            <a:r>
              <a:rPr lang="en-US" altLang="zh-CN" sz="1690" dirty="0" err="1">
                <a:solidFill>
                  <a:srgbClr val="000000"/>
                </a:solidFill>
                <a:ea typeface="Arimo" panose="02010600030101010101" charset="-122"/>
              </a:rPr>
              <a:t>ip</a:t>
            </a: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还是</a:t>
            </a:r>
            <a:r>
              <a:rPr lang="en-US" altLang="zh-CN" sz="1690" dirty="0" err="1">
                <a:solidFill>
                  <a:srgbClr val="000000"/>
                </a:solidFill>
                <a:ea typeface="Arimo" panose="02010600030101010101" charset="-122"/>
              </a:rPr>
              <a:t>arp</a:t>
            </a:r>
            <a:r>
              <a:rPr lang="zh-CN" altLang="en-US" sz="1690" dirty="0">
                <a:solidFill>
                  <a:srgbClr val="000000"/>
                </a:solidFill>
                <a:ea typeface="Arimo" panose="02010600030101010101" charset="-122"/>
              </a:rPr>
              <a:t>报文，做出不同响应</a:t>
            </a:r>
            <a:endParaRPr lang="en-US" sz="1690" dirty="0">
              <a:solidFill>
                <a:srgbClr val="9C110E"/>
              </a:solidFill>
              <a:ea typeface="Arimo Bold" panose="02010600030101010101" charset="-122"/>
            </a:endParaRPr>
          </a:p>
        </p:txBody>
      </p:sp>
      <p:sp>
        <p:nvSpPr>
          <p:cNvPr id="47" name="TextBox 47"/>
          <p:cNvSpPr txBox="1"/>
          <p:nvPr/>
        </p:nvSpPr>
        <p:spPr>
          <a:xfrm rot="1387433">
            <a:off x="7948954" y="2194054"/>
            <a:ext cx="1989414" cy="29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980" dirty="0" err="1">
                <a:solidFill>
                  <a:srgbClr val="283138"/>
                </a:solidFill>
                <a:ea typeface="Arimo" panose="02010600030101010101" charset="-122"/>
              </a:rPr>
              <a:t>结果呈现</a:t>
            </a:r>
            <a:endParaRPr lang="en-US" sz="1980" dirty="0">
              <a:solidFill>
                <a:srgbClr val="283138"/>
              </a:solidFill>
              <a:ea typeface="Arimo" panose="02010600030101010101" charset="-122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705250" y="565341"/>
            <a:ext cx="1072864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3"/>
              </a:lnSpc>
            </a:pPr>
            <a:r>
              <a:rPr lang="en-US" sz="2800">
                <a:solidFill>
                  <a:srgbClr val="000000"/>
                </a:solidFill>
                <a:ea typeface="Arimo Bold" panose="02010600030101010101" charset="-122"/>
              </a:rPr>
              <a:t>技术路线</a:t>
            </a:r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190585" y="226448"/>
            <a:ext cx="408482" cy="857500"/>
          </a:xfrm>
          <a:prstGeom prst="rect">
            <a:avLst/>
          </a:prstGeom>
        </p:spPr>
      </p:pic>
    </p:spTree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47" grpId="0"/>
      <p:bldP spid="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-1" y="0"/>
            <a:ext cx="3928535" cy="1136782"/>
            <a:chOff x="-1" y="0"/>
            <a:chExt cx="3928535" cy="1136782"/>
          </a:xfrm>
        </p:grpSpPr>
        <p:pic>
          <p:nvPicPr>
            <p:cNvPr id="171" name="图片 170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172" name="文本框 171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主线程</a:t>
              </a:r>
            </a:p>
          </p:txBody>
        </p:sp>
        <p:sp>
          <p:nvSpPr>
            <p:cNvPr id="173" name="矩形 172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44FCED-5597-A1DA-1053-2EFF7C86C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4096" y="1029626"/>
            <a:ext cx="6484576" cy="52320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E95DB1-0124-A06A-C5A5-90ECA14EC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868" y="1637289"/>
            <a:ext cx="6394159" cy="4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68467"/>
      </p:ext>
    </p:extLst>
  </p:cSld>
  <p:clrMapOvr>
    <a:masterClrMapping/>
  </p:clrMapOvr>
  <p:transition advTm="3000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-1" y="0"/>
            <a:ext cx="3928535" cy="1136782"/>
            <a:chOff x="-1" y="0"/>
            <a:chExt cx="3928535" cy="1136782"/>
          </a:xfrm>
        </p:grpSpPr>
        <p:pic>
          <p:nvPicPr>
            <p:cNvPr id="171" name="图片 170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172" name="文本框 171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报文结构体</a:t>
              </a:r>
            </a:p>
          </p:txBody>
        </p:sp>
        <p:sp>
          <p:nvSpPr>
            <p:cNvPr id="173" name="矩形 172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35162F-8EB9-D975-4F5F-FB355F657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016788"/>
            <a:ext cx="3673635" cy="5582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D700E5-AE36-EE78-3E36-940D603F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248" y="1457619"/>
            <a:ext cx="6115904" cy="4877481"/>
          </a:xfrm>
          <a:prstGeom prst="rect">
            <a:avLst/>
          </a:prstGeom>
        </p:spPr>
      </p:pic>
    </p:spTree>
  </p:cSld>
  <p:clrMapOvr>
    <a:masterClrMapping/>
  </p:clrMapOvr>
  <p:transition advTm="30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65000"/>
          </a:blip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103261" y="2461249"/>
            <a:ext cx="2582781" cy="1015663"/>
            <a:chOff x="1058777" y="208548"/>
            <a:chExt cx="2582781" cy="1015663"/>
          </a:xfrm>
        </p:grpSpPr>
        <p:sp>
          <p:nvSpPr>
            <p:cNvPr id="17" name="文本框 16"/>
            <p:cNvSpPr txBox="1"/>
            <p:nvPr/>
          </p:nvSpPr>
          <p:spPr>
            <a:xfrm>
              <a:off x="1058777" y="208548"/>
              <a:ext cx="7700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目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88693" y="296779"/>
              <a:ext cx="185286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录</a:t>
              </a:r>
              <a:endParaRPr lang="en-US" altLang="zh-CN" sz="2800" b="1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endParaRPr>
            </a:p>
            <a:p>
              <a:r>
                <a:rPr lang="en-US" altLang="zh-CN" sz="24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Contents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374089-30DC-AF34-C172-1485A1A64B77}"/>
              </a:ext>
            </a:extLst>
          </p:cNvPr>
          <p:cNvGrpSpPr/>
          <p:nvPr/>
        </p:nvGrpSpPr>
        <p:grpSpPr>
          <a:xfrm>
            <a:off x="6437338" y="1232242"/>
            <a:ext cx="4359092" cy="3351519"/>
            <a:chOff x="6414334" y="1128725"/>
            <a:chExt cx="4359092" cy="3351519"/>
          </a:xfrm>
        </p:grpSpPr>
        <p:grpSp>
          <p:nvGrpSpPr>
            <p:cNvPr id="23" name="组合 22"/>
            <p:cNvGrpSpPr/>
            <p:nvPr/>
          </p:nvGrpSpPr>
          <p:grpSpPr>
            <a:xfrm>
              <a:off x="6414334" y="1128725"/>
              <a:ext cx="4359092" cy="783715"/>
              <a:chOff x="4130172" y="1321197"/>
              <a:chExt cx="4359092" cy="783715"/>
            </a:xfrm>
          </p:grpSpPr>
          <p:sp>
            <p:nvSpPr>
              <p:cNvPr id="20" name="矩形 19"/>
              <p:cNvSpPr/>
              <p:nvPr/>
            </p:nvSpPr>
            <p:spPr>
              <a:xfrm rot="2700000">
                <a:off x="4156380" y="1321197"/>
                <a:ext cx="629709" cy="629709"/>
              </a:xfrm>
              <a:prstGeom prst="rect">
                <a:avLst/>
              </a:prstGeom>
              <a:solidFill>
                <a:srgbClr val="DD6E65"/>
              </a:solidFill>
              <a:ln>
                <a:noFill/>
              </a:ln>
              <a:effectLst>
                <a:outerShdw blurRad="50800" dist="76200" dir="8100000" sx="103000" sy="103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130172" y="1355943"/>
                <a:ext cx="836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Adobe Heiti Std" panose="020B0604020202020204"/>
                    <a:cs typeface="+mn-ea"/>
                    <a:sym typeface="Adobe Heiti Std" panose="020B0604020202020204"/>
                  </a:rPr>
                  <a:t>01</a:t>
                </a:r>
                <a:endParaRPr lang="zh-CN" altLang="en-US" sz="3200" b="1" dirty="0">
                  <a:solidFill>
                    <a:schemeClr val="bg1"/>
                  </a:solidFill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  <p:sp>
            <p:nvSpPr>
              <p:cNvPr id="22" name="TextBox 13"/>
              <p:cNvSpPr txBox="1"/>
              <p:nvPr/>
            </p:nvSpPr>
            <p:spPr>
              <a:xfrm>
                <a:off x="4971292" y="1417929"/>
                <a:ext cx="3517972" cy="686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Adobe Heiti Std" panose="020B0604020202020204"/>
                    <a:cs typeface="+mn-ea"/>
                    <a:sym typeface="Adobe Heiti Std" panose="020B0604020202020204"/>
                  </a:rPr>
                  <a:t>项目介绍</a:t>
                </a:r>
                <a:endPara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414334" y="2489630"/>
              <a:ext cx="4353732" cy="629709"/>
              <a:chOff x="4130172" y="1321197"/>
              <a:chExt cx="4353732" cy="629709"/>
            </a:xfrm>
          </p:grpSpPr>
          <p:sp>
            <p:nvSpPr>
              <p:cNvPr id="25" name="矩形 24"/>
              <p:cNvSpPr/>
              <p:nvPr/>
            </p:nvSpPr>
            <p:spPr>
              <a:xfrm rot="2700000">
                <a:off x="4156380" y="1321197"/>
                <a:ext cx="629709" cy="629709"/>
              </a:xfrm>
              <a:prstGeom prst="rect">
                <a:avLst/>
              </a:prstGeom>
              <a:solidFill>
                <a:srgbClr val="DD6E65"/>
              </a:solidFill>
              <a:ln>
                <a:noFill/>
              </a:ln>
              <a:effectLst>
                <a:outerShdw blurRad="50800" dist="76200" dir="8100000" sx="103000" sy="103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30172" y="1355943"/>
                <a:ext cx="836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Adobe Heiti Std" panose="020B0604020202020204"/>
                    <a:cs typeface="+mn-ea"/>
                    <a:sym typeface="Adobe Heiti Std" panose="020B0604020202020204"/>
                  </a:rPr>
                  <a:t>02</a:t>
                </a:r>
                <a:endParaRPr lang="zh-CN" altLang="en-US" sz="3200" b="1" dirty="0">
                  <a:solidFill>
                    <a:schemeClr val="bg1"/>
                  </a:solidFill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  <p:sp>
            <p:nvSpPr>
              <p:cNvPr id="27" name="TextBox 13"/>
              <p:cNvSpPr txBox="1"/>
              <p:nvPr/>
            </p:nvSpPr>
            <p:spPr>
              <a:xfrm>
                <a:off x="4965932" y="1400616"/>
                <a:ext cx="3517972" cy="411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Adobe Heiti Std" panose="020B0604020202020204"/>
                    <a:cs typeface="+mn-ea"/>
                    <a:sym typeface="Adobe Heiti Std" panose="020B0604020202020204"/>
                  </a:rPr>
                  <a:t>中期工作进展和成果</a:t>
                </a:r>
                <a:endParaRPr lang="en-US" altLang="zh-CN" sz="1200" b="1" dirty="0">
                  <a:solidFill>
                    <a:schemeClr val="bg2">
                      <a:lumMod val="25000"/>
                    </a:schemeClr>
                  </a:solidFill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414334" y="3850535"/>
              <a:ext cx="4353732" cy="629709"/>
              <a:chOff x="4130172" y="1321197"/>
              <a:chExt cx="4353732" cy="629709"/>
            </a:xfrm>
          </p:grpSpPr>
          <p:sp>
            <p:nvSpPr>
              <p:cNvPr id="29" name="矩形 28"/>
              <p:cNvSpPr/>
              <p:nvPr/>
            </p:nvSpPr>
            <p:spPr>
              <a:xfrm rot="2700000">
                <a:off x="4156380" y="1321197"/>
                <a:ext cx="629709" cy="629709"/>
              </a:xfrm>
              <a:prstGeom prst="rect">
                <a:avLst/>
              </a:prstGeom>
              <a:solidFill>
                <a:srgbClr val="DD6E65"/>
              </a:solidFill>
              <a:ln>
                <a:noFill/>
              </a:ln>
              <a:effectLst>
                <a:outerShdw blurRad="50800" dist="76200" dir="8100000" sx="103000" sy="103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130172" y="1355943"/>
                <a:ext cx="8366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latin typeface="Adobe Heiti Std" panose="020B0604020202020204"/>
                    <a:cs typeface="+mn-ea"/>
                    <a:sym typeface="Adobe Heiti Std" panose="020B0604020202020204"/>
                  </a:rPr>
                  <a:t>03</a:t>
                </a:r>
                <a:endParaRPr lang="zh-CN" altLang="en-US" sz="3200" b="1" dirty="0">
                  <a:solidFill>
                    <a:schemeClr val="bg1"/>
                  </a:solidFill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  <p:sp>
            <p:nvSpPr>
              <p:cNvPr id="31" name="TextBox 13"/>
              <p:cNvSpPr txBox="1"/>
              <p:nvPr/>
            </p:nvSpPr>
            <p:spPr>
              <a:xfrm>
                <a:off x="4965932" y="1400616"/>
                <a:ext cx="3517972" cy="411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2400" b="1" dirty="0">
                    <a:solidFill>
                      <a:schemeClr val="bg2">
                        <a:lumMod val="25000"/>
                      </a:schemeClr>
                    </a:solidFill>
                    <a:latin typeface="Adobe Heiti Std" panose="020B0604020202020204"/>
                    <a:cs typeface="+mn-ea"/>
                    <a:sym typeface="Adobe Heiti Std" panose="020B0604020202020204"/>
                  </a:rPr>
                  <a:t>后期计划和预期成果</a:t>
                </a:r>
                <a:endParaRPr lang="en-US" altLang="zh-CN" sz="2400" b="1" dirty="0">
                  <a:solidFill>
                    <a:schemeClr val="bg2">
                      <a:lumMod val="25000"/>
                    </a:schemeClr>
                  </a:solidFill>
                  <a:latin typeface="Adobe Heiti Std" panose="020B0604020202020204"/>
                  <a:cs typeface="+mn-ea"/>
                  <a:sym typeface="Adobe Heiti Std" panose="020B0604020202020204"/>
                </a:endParaRPr>
              </a:p>
            </p:txBody>
          </p:sp>
        </p:grpSp>
      </p:grpSp>
    </p:spTree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-2" y="0"/>
            <a:ext cx="4490721" cy="1323839"/>
            <a:chOff x="-1" y="0"/>
            <a:chExt cx="3860800" cy="1323839"/>
          </a:xfrm>
        </p:grpSpPr>
        <p:pic>
          <p:nvPicPr>
            <p:cNvPr id="171" name="图片 170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172" name="文本框 171"/>
            <p:cNvSpPr txBox="1"/>
            <p:nvPr/>
          </p:nvSpPr>
          <p:spPr>
            <a:xfrm>
              <a:off x="1032933" y="246621"/>
              <a:ext cx="28278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路由表项的维护</a:t>
              </a:r>
            </a:p>
          </p:txBody>
        </p:sp>
        <p:sp>
          <p:nvSpPr>
            <p:cNvPr id="173" name="矩形 172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168B9C-58A9-E012-8009-CE7DF7308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38" y="1674173"/>
            <a:ext cx="5480279" cy="38185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973940-4509-F23D-99EC-62E96A400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164" y="1512749"/>
            <a:ext cx="5710871" cy="47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30182"/>
      </p:ext>
    </p:extLst>
  </p:cSld>
  <p:clrMapOvr>
    <a:masterClrMapping/>
  </p:clrMapOvr>
  <p:transition advTm="3000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-2" y="0"/>
            <a:ext cx="4490721" cy="1136782"/>
            <a:chOff x="-1" y="0"/>
            <a:chExt cx="3860800" cy="1136782"/>
          </a:xfrm>
        </p:grpSpPr>
        <p:pic>
          <p:nvPicPr>
            <p:cNvPr id="171" name="图片 170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172" name="文本框 171"/>
            <p:cNvSpPr txBox="1"/>
            <p:nvPr/>
          </p:nvSpPr>
          <p:spPr>
            <a:xfrm>
              <a:off x="1032933" y="246621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ARP</a:t>
              </a:r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表项的维护</a:t>
              </a:r>
            </a:p>
          </p:txBody>
        </p:sp>
        <p:sp>
          <p:nvSpPr>
            <p:cNvPr id="173" name="矩形 172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4051DE-B6FA-33A4-0DE5-BC1E34E49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10" y="1463245"/>
            <a:ext cx="5687219" cy="4610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AE6595-1BE9-4782-7CAD-C9977E5A4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372" y="965155"/>
            <a:ext cx="465837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0705"/>
      </p:ext>
    </p:extLst>
  </p:cSld>
  <p:clrMapOvr>
    <a:masterClrMapping/>
  </p:clrMapOvr>
  <p:transition advTm="3000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>
            <a:off x="-2" y="0"/>
            <a:ext cx="4490721" cy="1136782"/>
            <a:chOff x="-1" y="0"/>
            <a:chExt cx="3860800" cy="1136782"/>
          </a:xfrm>
        </p:grpSpPr>
        <p:pic>
          <p:nvPicPr>
            <p:cNvPr id="171" name="图片 170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172" name="文本框 171"/>
            <p:cNvSpPr txBox="1"/>
            <p:nvPr/>
          </p:nvSpPr>
          <p:spPr>
            <a:xfrm>
              <a:off x="1032933" y="246621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接收数据报线程</a:t>
              </a:r>
            </a:p>
          </p:txBody>
        </p:sp>
        <p:sp>
          <p:nvSpPr>
            <p:cNvPr id="173" name="矩形 172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61A368-6EFC-CA57-0E74-F38E81D8E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1244024"/>
            <a:ext cx="5862776" cy="5086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3DA4FB-CE7B-8A8D-9B8C-DFE372C06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450" y="413385"/>
            <a:ext cx="6055419" cy="60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3003"/>
      </p:ext>
    </p:extLst>
  </p:cSld>
  <p:clrMapOvr>
    <a:masterClrMapping/>
  </p:clrMapOvr>
  <p:transition advTm="3000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77000"/>
          </a:blip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32085" y="1225794"/>
            <a:ext cx="53070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rPr>
              <a:t>感谢观看</a:t>
            </a:r>
            <a:endParaRPr lang="en-US" altLang="zh-CN" sz="8800" b="1" dirty="0">
              <a:solidFill>
                <a:schemeClr val="bg2">
                  <a:lumMod val="2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dobe Heiti Std" panose="020B0604020202020204"/>
              <a:cs typeface="+mn-ea"/>
              <a:sym typeface="Adobe Heiti Std" panose="020B0604020202020204"/>
            </a:endParaRPr>
          </a:p>
          <a:p>
            <a:pPr algn="dist"/>
            <a:r>
              <a:rPr lang="en-US" altLang="zh-CN" sz="3600" b="1" u="sng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rPr>
              <a:t>Thanks for watching</a:t>
            </a:r>
            <a:endParaRPr lang="zh-CN" altLang="en-US" sz="3600" b="1" u="sng" dirty="0">
              <a:solidFill>
                <a:schemeClr val="bg2">
                  <a:lumMod val="2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</p:spTree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6843763" y="2619482"/>
            <a:ext cx="3519437" cy="6865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rPr>
              <a:t>路由器介绍</a:t>
            </a:r>
            <a:endParaRPr lang="en-US" altLang="zh-CN" sz="4000" b="1" dirty="0">
              <a:solidFill>
                <a:schemeClr val="bg2">
                  <a:lumMod val="2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74934" y="1863725"/>
            <a:ext cx="1744133" cy="660400"/>
          </a:xfrm>
          <a:prstGeom prst="roundRect">
            <a:avLst/>
          </a:prstGeom>
          <a:solidFill>
            <a:srgbClr val="DD6E65"/>
          </a:solidFill>
          <a:ln>
            <a:noFill/>
          </a:ln>
          <a:effectLst>
            <a:outerShdw blurRad="50800" dist="762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89579" y="1814107"/>
            <a:ext cx="125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pic>
        <p:nvPicPr>
          <p:cNvPr id="22" name="图片 2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95" y="3025140"/>
            <a:ext cx="1401445" cy="1067435"/>
          </a:xfrm>
          <a:prstGeom prst="rect">
            <a:avLst/>
          </a:prstGeom>
        </p:spPr>
      </p:pic>
    </p:spTree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9" r="179"/>
          <a:stretch>
            <a:fillRect/>
          </a:stretch>
        </p:blipFill>
        <p:spPr>
          <a:xfrm>
            <a:off x="510353" y="514033"/>
            <a:ext cx="8751244" cy="4786573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1005">
            <a:off x="668336" y="1028700"/>
            <a:ext cx="1085373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 t="1272" b="1272"/>
          <a:stretch>
            <a:fillRect/>
          </a:stretch>
        </p:blipFill>
        <p:spPr>
          <a:xfrm>
            <a:off x="10607040" y="-636"/>
            <a:ext cx="1584325" cy="102933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31679" y="493014"/>
            <a:ext cx="1072864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23"/>
              </a:lnSpc>
            </a:pPr>
            <a:r>
              <a:rPr lang="zh-CN" altLang="en-US" sz="2800" dirty="0">
                <a:solidFill>
                  <a:srgbClr val="000000"/>
                </a:solidFill>
                <a:ea typeface="Arimo Bold" panose="02010600030101010101" charset="-122"/>
              </a:rPr>
              <a:t>具体功能</a:t>
            </a:r>
            <a:endParaRPr lang="en-US" sz="2800" dirty="0">
              <a:solidFill>
                <a:srgbClr val="000000"/>
              </a:solidFill>
              <a:ea typeface="Arimo Bold" panose="0201060003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0777" y="1905484"/>
            <a:ext cx="7854355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路由功能：</a:t>
            </a:r>
            <a:r>
              <a:rPr lang="zh-CN" altLang="en-US" b="0" i="0" dirty="0">
                <a:effectLst/>
                <a:latin typeface="Söhne"/>
              </a:rPr>
              <a:t> 将数据包从一个网络传递到另一个网络，根据目标 </a:t>
            </a:r>
            <a:r>
              <a:rPr lang="en-US" altLang="zh-CN" b="0" i="0" dirty="0">
                <a:effectLst/>
                <a:latin typeface="Söhne"/>
              </a:rPr>
              <a:t>IP </a:t>
            </a:r>
            <a:r>
              <a:rPr lang="zh-CN" altLang="en-US" b="0" i="0" dirty="0">
                <a:effectLst/>
                <a:latin typeface="Söhne"/>
              </a:rPr>
              <a:t>地址进行路由。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网络地址转换（</a:t>
            </a:r>
            <a:r>
              <a:rPr lang="en-US" altLang="zh-CN" b="1" i="0" dirty="0">
                <a:effectLst/>
                <a:latin typeface="Söhne"/>
              </a:rPr>
              <a:t>NAT</a:t>
            </a:r>
            <a:r>
              <a:rPr lang="zh-CN" altLang="en-US" b="1" i="0" dirty="0">
                <a:effectLst/>
                <a:latin typeface="Söhne"/>
              </a:rPr>
              <a:t>）：</a:t>
            </a:r>
            <a:r>
              <a:rPr lang="zh-CN" altLang="en-US" b="0" i="0" dirty="0">
                <a:effectLst/>
                <a:latin typeface="Söhne"/>
              </a:rPr>
              <a:t> 允许多个设备共享同一个公共 </a:t>
            </a:r>
            <a:r>
              <a:rPr lang="en-US" altLang="zh-CN" b="0" i="0" dirty="0">
                <a:effectLst/>
                <a:latin typeface="Söhne"/>
              </a:rPr>
              <a:t>IP </a:t>
            </a:r>
            <a:r>
              <a:rPr lang="zh-CN" altLang="en-US" b="0" i="0" dirty="0">
                <a:effectLst/>
                <a:latin typeface="Söhne"/>
              </a:rPr>
              <a:t>地址，通过将内部网络的私有 </a:t>
            </a:r>
            <a:r>
              <a:rPr lang="en-US" altLang="zh-CN" b="0" i="0" dirty="0">
                <a:effectLst/>
                <a:latin typeface="Söhne"/>
              </a:rPr>
              <a:t>IP </a:t>
            </a:r>
            <a:r>
              <a:rPr lang="zh-CN" altLang="en-US" b="0" i="0" dirty="0">
                <a:effectLst/>
                <a:latin typeface="Söhne"/>
              </a:rPr>
              <a:t>地址映射到公共 </a:t>
            </a:r>
            <a:r>
              <a:rPr lang="en-US" altLang="zh-CN" b="0" i="0" dirty="0">
                <a:effectLst/>
                <a:latin typeface="Söhne"/>
              </a:rPr>
              <a:t>IP </a:t>
            </a:r>
            <a:r>
              <a:rPr lang="zh-CN" altLang="en-US" b="0" i="0" dirty="0">
                <a:effectLst/>
                <a:latin typeface="Söhne"/>
              </a:rPr>
              <a:t>地址。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effectLst/>
                <a:latin typeface="Söhne"/>
              </a:rPr>
              <a:t>DHCP</a:t>
            </a:r>
            <a:r>
              <a:rPr lang="zh-CN" altLang="en-US" b="1" i="0" dirty="0">
                <a:effectLst/>
                <a:latin typeface="Söhne"/>
              </a:rPr>
              <a:t>（动态主机配置协议）：</a:t>
            </a:r>
            <a:r>
              <a:rPr lang="zh-CN" altLang="en-US" b="0" i="0" dirty="0">
                <a:effectLst/>
                <a:latin typeface="Söhne"/>
              </a:rPr>
              <a:t> 自动分配并管理网络上设备的 </a:t>
            </a:r>
            <a:r>
              <a:rPr lang="en-US" altLang="zh-CN" b="0" i="0" dirty="0">
                <a:effectLst/>
                <a:latin typeface="Söhne"/>
              </a:rPr>
              <a:t>IP </a:t>
            </a:r>
            <a:r>
              <a:rPr lang="zh-CN" altLang="en-US" b="0" i="0" dirty="0">
                <a:effectLst/>
                <a:latin typeface="Söhne"/>
              </a:rPr>
              <a:t>地址，子网掩码等网络配置信息。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防火墙：</a:t>
            </a:r>
            <a:r>
              <a:rPr lang="zh-CN" altLang="en-US" b="0" i="0" dirty="0">
                <a:effectLst/>
                <a:latin typeface="Söhne"/>
              </a:rPr>
              <a:t> 提供基本的网络安全功能，允许或阻止特定类型的数据包通过路由器。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无线局域网（</a:t>
            </a:r>
            <a:r>
              <a:rPr lang="en-US" altLang="zh-CN" b="1" i="0" dirty="0">
                <a:effectLst/>
                <a:latin typeface="Söhne"/>
              </a:rPr>
              <a:t>Wi-Fi</a:t>
            </a:r>
            <a:r>
              <a:rPr lang="zh-CN" altLang="en-US" b="1" i="0" dirty="0">
                <a:effectLst/>
                <a:latin typeface="Söhne"/>
              </a:rPr>
              <a:t>）支持：</a:t>
            </a:r>
            <a:r>
              <a:rPr lang="zh-CN" altLang="en-US" b="0" i="0" dirty="0">
                <a:effectLst/>
                <a:latin typeface="Söhne"/>
              </a:rPr>
              <a:t> 如果是无线路由器，它还会提供</a:t>
            </a:r>
            <a:r>
              <a:rPr lang="en-US" altLang="zh-CN" b="0" i="0" dirty="0">
                <a:effectLst/>
                <a:latin typeface="Söhne"/>
              </a:rPr>
              <a:t>Wi-Fi</a:t>
            </a:r>
            <a:r>
              <a:rPr lang="zh-CN" altLang="en-US" b="0" i="0" dirty="0">
                <a:effectLst/>
                <a:latin typeface="Söhne"/>
              </a:rPr>
              <a:t>功能，允许设备通过无线方式连接到网络</a:t>
            </a:r>
            <a:endParaRPr lang="en-US" altLang="zh-CN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dirty="0">
                <a:latin typeface="Söhne"/>
              </a:rPr>
              <a:t>等等等等</a:t>
            </a:r>
            <a:endParaRPr lang="zh-CN" altLang="en-US" b="0" i="0" dirty="0">
              <a:effectLst/>
              <a:latin typeface="Söhne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014142" y="4403110"/>
            <a:ext cx="3840353" cy="2415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564410-0807-559B-3ECC-EFE5659E1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6959" y="4524235"/>
            <a:ext cx="3524688" cy="1819732"/>
          </a:xfrm>
          <a:prstGeom prst="rect">
            <a:avLst/>
          </a:prstGeom>
        </p:spPr>
      </p:pic>
    </p:spTree>
  </p:cSld>
  <p:clrMapOvr>
    <a:masterClrMapping/>
  </p:clrMapOvr>
  <p:transition advTm="30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6843763" y="2682982"/>
            <a:ext cx="4596870" cy="6865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rPr>
              <a:t>实验要求和环境</a:t>
            </a:r>
            <a:endParaRPr lang="en-US" altLang="zh-CN" sz="4000" b="1" dirty="0">
              <a:solidFill>
                <a:schemeClr val="bg2">
                  <a:lumMod val="2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74934" y="1927225"/>
            <a:ext cx="1744133" cy="660400"/>
          </a:xfrm>
          <a:prstGeom prst="roundRect">
            <a:avLst/>
          </a:prstGeom>
          <a:solidFill>
            <a:srgbClr val="DD6E65"/>
          </a:solidFill>
          <a:ln>
            <a:noFill/>
          </a:ln>
          <a:effectLst>
            <a:outerShdw blurRad="50800" dist="762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89579" y="1877607"/>
            <a:ext cx="125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pic>
        <p:nvPicPr>
          <p:cNvPr id="22" name="图片 2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95" y="3025140"/>
            <a:ext cx="1401445" cy="1067435"/>
          </a:xfrm>
          <a:prstGeom prst="rect">
            <a:avLst/>
          </a:prstGeom>
        </p:spPr>
      </p:pic>
    </p:spTree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" y="0"/>
            <a:ext cx="4903097" cy="1136782"/>
            <a:chOff x="-1" y="0"/>
            <a:chExt cx="3928535" cy="11367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实验要求</a:t>
              </a:r>
            </a:p>
          </p:txBody>
        </p:sp>
        <p:sp>
          <p:nvSpPr>
            <p:cNvPr id="4" name="矩形 3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35" name="图片 3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927232-C395-9012-A032-F8893EDDD840}"/>
              </a:ext>
            </a:extLst>
          </p:cNvPr>
          <p:cNvSpPr txBox="1"/>
          <p:nvPr/>
        </p:nvSpPr>
        <p:spPr>
          <a:xfrm>
            <a:off x="498959" y="1305341"/>
            <a:ext cx="115262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简单路由器程序设计实验的具体要求为：</a:t>
            </a:r>
          </a:p>
          <a:p>
            <a:pPr algn="l"/>
            <a:b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</a:br>
            <a:endParaRPr lang="zh-CN" altLang="en-US" b="0" i="0" dirty="0">
              <a:solidFill>
                <a:srgbClr val="303133"/>
              </a:solidFill>
              <a:effectLst/>
              <a:latin typeface="Avenir"/>
            </a:endParaRPr>
          </a:p>
          <a:p>
            <a:pPr algn="l"/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（</a:t>
            </a:r>
            <a:r>
              <a:rPr lang="en-US" altLang="zh-CN" b="0" i="0" dirty="0">
                <a:solidFill>
                  <a:srgbClr val="303133"/>
                </a:solidFill>
                <a:effectLst/>
                <a:latin typeface="Avenir"/>
              </a:rPr>
              <a:t>1</a:t>
            </a:r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）设计和实现一个路由器程序，要求完成的路由器程序能和现有的路由器产品（如思科路由器、华为路由器、微软的路由器等）进行协同工作。</a:t>
            </a:r>
          </a:p>
          <a:p>
            <a:pPr algn="l"/>
            <a:b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</a:br>
            <a:endParaRPr lang="zh-CN" altLang="en-US" b="0" i="0" dirty="0">
              <a:solidFill>
                <a:srgbClr val="303133"/>
              </a:solidFill>
              <a:effectLst/>
              <a:latin typeface="Avenir"/>
            </a:endParaRPr>
          </a:p>
          <a:p>
            <a:pPr algn="l"/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（</a:t>
            </a:r>
            <a:r>
              <a:rPr lang="en-US" altLang="zh-CN" b="0" i="0" dirty="0">
                <a:solidFill>
                  <a:srgbClr val="303133"/>
                </a:solidFill>
                <a:effectLst/>
                <a:latin typeface="Avenir"/>
              </a:rPr>
              <a:t>2</a:t>
            </a:r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）程序可以仅实现</a:t>
            </a:r>
            <a:r>
              <a:rPr lang="en-US" altLang="zh-CN" b="0" i="0" dirty="0">
                <a:solidFill>
                  <a:srgbClr val="303133"/>
                </a:solidFill>
                <a:effectLst/>
                <a:latin typeface="Avenir"/>
              </a:rPr>
              <a:t>IP</a:t>
            </a:r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数据报的获取、选路、投递等路由器要求的基本功能。可以忽略分片处理、选项处理、动态路由表生成等功能。</a:t>
            </a:r>
          </a:p>
          <a:p>
            <a:pPr algn="l"/>
            <a:b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</a:br>
            <a:endParaRPr lang="zh-CN" altLang="en-US" b="0" i="0" dirty="0">
              <a:solidFill>
                <a:srgbClr val="303133"/>
              </a:solidFill>
              <a:effectLst/>
              <a:latin typeface="Avenir"/>
            </a:endParaRPr>
          </a:p>
          <a:p>
            <a:pPr algn="l"/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（</a:t>
            </a:r>
            <a:r>
              <a:rPr lang="en-US" altLang="zh-CN" b="0" i="0" dirty="0">
                <a:solidFill>
                  <a:srgbClr val="303133"/>
                </a:solidFill>
                <a:effectLst/>
                <a:latin typeface="Avenir"/>
              </a:rPr>
              <a:t>3</a:t>
            </a:r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）需要给出路由表的手工插入、删除方法。</a:t>
            </a:r>
          </a:p>
          <a:p>
            <a:pPr algn="l"/>
            <a:b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</a:br>
            <a:endParaRPr lang="zh-CN" altLang="en-US" b="0" i="0" dirty="0">
              <a:solidFill>
                <a:srgbClr val="303133"/>
              </a:solidFill>
              <a:effectLst/>
              <a:latin typeface="Avenir"/>
            </a:endParaRPr>
          </a:p>
          <a:p>
            <a:pPr algn="l"/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（</a:t>
            </a:r>
            <a:r>
              <a:rPr lang="en-US" altLang="zh-CN" b="0" i="0" dirty="0">
                <a:solidFill>
                  <a:srgbClr val="303133"/>
                </a:solidFill>
                <a:effectLst/>
                <a:latin typeface="Avenir"/>
              </a:rPr>
              <a:t>4</a:t>
            </a:r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）需要给出路由器的工作日志，显示数据报获取和转发过程。</a:t>
            </a:r>
          </a:p>
        </p:txBody>
      </p:sp>
    </p:spTree>
    <p:extLst>
      <p:ext uri="{BB962C8B-B14F-4D97-AF65-F5344CB8AC3E}">
        <p14:creationId xmlns:p14="http://schemas.microsoft.com/office/powerpoint/2010/main" val="1529588713"/>
      </p:ext>
    </p:extLst>
  </p:cSld>
  <p:clrMapOvr>
    <a:masterClrMapping/>
  </p:clrMapOvr>
  <p:transition advTm="30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" y="0"/>
            <a:ext cx="4903097" cy="1136782"/>
            <a:chOff x="-1" y="0"/>
            <a:chExt cx="3928535" cy="11367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实验环境</a:t>
              </a:r>
            </a:p>
          </p:txBody>
        </p:sp>
        <p:sp>
          <p:nvSpPr>
            <p:cNvPr id="4" name="矩形 3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35" name="图片 3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927232-C395-9012-A032-F8893EDDD840}"/>
              </a:ext>
            </a:extLst>
          </p:cNvPr>
          <p:cNvSpPr txBox="1"/>
          <p:nvPr/>
        </p:nvSpPr>
        <p:spPr>
          <a:xfrm>
            <a:off x="269799" y="4327099"/>
            <a:ext cx="7380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  <a:t>在</a:t>
            </a:r>
            <a:r>
              <a:rPr lang="en-US" altLang="zh-CN" dirty="0">
                <a:solidFill>
                  <a:srgbClr val="303133"/>
                </a:solidFill>
                <a:latin typeface="Avenir"/>
              </a:rPr>
              <a:t>3</a:t>
            </a:r>
            <a:r>
              <a:rPr lang="zh-CN" altLang="en-US" dirty="0">
                <a:solidFill>
                  <a:srgbClr val="303133"/>
                </a:solidFill>
                <a:latin typeface="Avenir"/>
              </a:rPr>
              <a:t>号添加路由表项和</a:t>
            </a:r>
            <a:r>
              <a:rPr lang="en-US" altLang="zh-CN" dirty="0">
                <a:solidFill>
                  <a:srgbClr val="303133"/>
                </a:solidFill>
                <a:latin typeface="Avenir"/>
              </a:rPr>
              <a:t>3</a:t>
            </a:r>
            <a:r>
              <a:rPr lang="zh-CN" altLang="en-US" dirty="0">
                <a:solidFill>
                  <a:srgbClr val="303133"/>
                </a:solidFill>
                <a:latin typeface="Avenir"/>
              </a:rPr>
              <a:t>号跑路由器程序后，就可以正常进行数据转发了</a:t>
            </a:r>
            <a:br>
              <a:rPr lang="zh-CN" altLang="en-US" b="0" i="0" dirty="0">
                <a:solidFill>
                  <a:srgbClr val="303133"/>
                </a:solidFill>
                <a:effectLst/>
                <a:latin typeface="Avenir"/>
              </a:rPr>
            </a:br>
            <a:endParaRPr lang="zh-CN" altLang="en-US" b="0" i="0" dirty="0">
              <a:solidFill>
                <a:srgbClr val="303133"/>
              </a:solidFill>
              <a:effectLst/>
              <a:latin typeface="Aveni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DC9362-0D24-7A63-BB0C-2D28D3C70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19" y="1713626"/>
            <a:ext cx="8340241" cy="2393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E1FE76-CF15-3A66-7470-5B9ED35AE1BA}"/>
              </a:ext>
            </a:extLst>
          </p:cNvPr>
          <p:cNvSpPr txBox="1"/>
          <p:nvPr/>
        </p:nvSpPr>
        <p:spPr>
          <a:xfrm>
            <a:off x="457200" y="124053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四台主机的</a:t>
            </a:r>
            <a:r>
              <a:rPr lang="en-US" altLang="zh-CN" dirty="0"/>
              <a:t>IP</a:t>
            </a:r>
            <a:r>
              <a:rPr lang="zh-CN" altLang="en-US" dirty="0"/>
              <a:t>地址如下，其中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为路由器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8F496B-62E8-44E4-8DAA-7D3968A408B8}"/>
              </a:ext>
            </a:extLst>
          </p:cNvPr>
          <p:cNvSpPr txBox="1"/>
          <p:nvPr/>
        </p:nvSpPr>
        <p:spPr>
          <a:xfrm>
            <a:off x="5394960" y="7384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3</a:t>
            </a:r>
            <a:r>
              <a:rPr lang="zh-CN" altLang="en-US" dirty="0"/>
              <a:t>号 设备的路由功能已经全部开启，但仍需要每次开机后手动添加路由表项 </a:t>
            </a:r>
            <a:r>
              <a:rPr lang="en-US" altLang="zh-CN" dirty="0"/>
              <a:t>route ADD 206.1.1.0 MASK 255.255.255.0 206.1.2.1 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D0A42B-8D6D-2B46-82F4-7FF228BD285A}"/>
              </a:ext>
            </a:extLst>
          </p:cNvPr>
          <p:cNvSpPr txBox="1"/>
          <p:nvPr/>
        </p:nvSpPr>
        <p:spPr>
          <a:xfrm>
            <a:off x="228600" y="5196252"/>
            <a:ext cx="8956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主机环境：</a:t>
            </a:r>
            <a:r>
              <a:rPr lang="en-US" altLang="zh-CN" dirty="0"/>
              <a:t>Windows server 2003</a:t>
            </a:r>
          </a:p>
          <a:p>
            <a:endParaRPr lang="en-US" altLang="zh-CN" dirty="0"/>
          </a:p>
          <a:p>
            <a:r>
              <a:rPr lang="zh-CN" altLang="en-US" dirty="0"/>
              <a:t>代码开发环境：最低版本设置为</a:t>
            </a:r>
            <a:r>
              <a:rPr lang="en-US" altLang="zh-CN" dirty="0"/>
              <a:t>5.02  release   x86   </a:t>
            </a:r>
            <a:r>
              <a:rPr lang="en-US" altLang="zh-CN" dirty="0" err="1"/>
              <a:t>pcap</a:t>
            </a:r>
            <a:r>
              <a:rPr lang="zh-CN" altLang="en-US" dirty="0"/>
              <a:t>头文件  </a:t>
            </a:r>
            <a:r>
              <a:rPr lang="en-US" altLang="zh-CN" dirty="0" err="1"/>
              <a:t>wincap</a:t>
            </a:r>
            <a:r>
              <a:rPr lang="zh-CN" altLang="en-US" dirty="0"/>
              <a:t>的配置等</a:t>
            </a:r>
          </a:p>
        </p:txBody>
      </p:sp>
    </p:spTree>
    <p:extLst>
      <p:ext uri="{BB962C8B-B14F-4D97-AF65-F5344CB8AC3E}">
        <p14:creationId xmlns:p14="http://schemas.microsoft.com/office/powerpoint/2010/main" val="3519039001"/>
      </p:ext>
    </p:extLst>
  </p:cSld>
  <p:clrMapOvr>
    <a:masterClrMapping/>
  </p:clrMapOvr>
  <p:transition advTm="30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6843763" y="2682982"/>
            <a:ext cx="4596870" cy="6865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4000" b="1" dirty="0">
                <a:solidFill>
                  <a:schemeClr val="bg2">
                    <a:lumMod val="2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dobe Heiti Std" panose="020B0604020202020204"/>
                <a:cs typeface="+mn-ea"/>
                <a:sym typeface="Adobe Heiti Std" panose="020B0604020202020204"/>
              </a:rPr>
              <a:t>实验功能</a:t>
            </a:r>
            <a:endParaRPr lang="en-US" altLang="zh-CN" sz="4000" b="1" dirty="0">
              <a:solidFill>
                <a:schemeClr val="bg2">
                  <a:lumMod val="25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74934" y="1927225"/>
            <a:ext cx="1744133" cy="660400"/>
          </a:xfrm>
          <a:prstGeom prst="roundRect">
            <a:avLst/>
          </a:prstGeom>
          <a:solidFill>
            <a:srgbClr val="DD6E65"/>
          </a:solidFill>
          <a:ln>
            <a:noFill/>
          </a:ln>
          <a:effectLst>
            <a:outerShdw blurRad="50800" dist="762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89579" y="1877607"/>
            <a:ext cx="125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dobe Heiti Std" panose="020B0604020202020204"/>
                <a:cs typeface="+mn-ea"/>
                <a:sym typeface="Adobe Heiti Std" panose="020B0604020202020204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Adobe Heiti Std" panose="020B0604020202020204"/>
              <a:cs typeface="+mn-ea"/>
              <a:sym typeface="Adobe Heiti Std" panose="020B0604020202020204"/>
            </a:endParaRPr>
          </a:p>
        </p:txBody>
      </p:sp>
      <p:pic>
        <p:nvPicPr>
          <p:cNvPr id="22" name="图片 2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95" y="3025140"/>
            <a:ext cx="1401445" cy="1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24501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ldLvl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3928535" cy="1136782"/>
            <a:chOff x="-1" y="0"/>
            <a:chExt cx="3928535" cy="1136782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/>
            <a:srcRect l="1377"/>
            <a:stretch>
              <a:fillRect/>
            </a:stretch>
          </p:blipFill>
          <p:spPr>
            <a:xfrm>
              <a:off x="-1" y="0"/>
              <a:ext cx="1066801" cy="1136782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100668" y="259079"/>
              <a:ext cx="2827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dobe Heiti Std" panose="020B0604020202020204"/>
                  <a:cs typeface="+mn-ea"/>
                  <a:sym typeface="Adobe Heiti Std" panose="020B0604020202020204"/>
                </a:rPr>
                <a:t>实现的功能</a:t>
              </a:r>
            </a:p>
          </p:txBody>
        </p:sp>
        <p:sp>
          <p:nvSpPr>
            <p:cNvPr id="21" name="矩形 20"/>
            <p:cNvSpPr/>
            <p:nvPr/>
          </p:nvSpPr>
          <p:spPr>
            <a:xfrm flipV="1">
              <a:off x="1151465" y="784012"/>
              <a:ext cx="2590802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555" y="5979795"/>
            <a:ext cx="1401445" cy="1067435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D315C700-6049-1A17-730B-553C63E00E17}"/>
              </a:ext>
            </a:extLst>
          </p:cNvPr>
          <p:cNvSpPr txBox="1"/>
          <p:nvPr/>
        </p:nvSpPr>
        <p:spPr>
          <a:xfrm>
            <a:off x="533399" y="1083322"/>
            <a:ext cx="5080502" cy="32932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对路由器表项和路由器表的维护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使用链表维护路由器表，实现了增加，删除，查找，打印路由器表等的功能。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其中一直保持着是循环链表，</a:t>
            </a:r>
            <a:r>
              <a:rPr lang="en-US" altLang="zh-CN" dirty="0"/>
              <a:t>tail</a:t>
            </a:r>
            <a:r>
              <a:rPr lang="zh-CN" altLang="en-US" dirty="0"/>
              <a:t>节点的</a:t>
            </a:r>
            <a:r>
              <a:rPr lang="en-US" altLang="zh-CN" dirty="0"/>
              <a:t>next</a:t>
            </a:r>
            <a:r>
              <a:rPr lang="zh-CN" altLang="en-US" dirty="0"/>
              <a:t>永远指向</a:t>
            </a:r>
            <a:r>
              <a:rPr lang="en-US" altLang="zh-CN" dirty="0"/>
              <a:t>head</a:t>
            </a:r>
            <a:r>
              <a:rPr lang="zh-CN" altLang="en-US" dirty="0"/>
              <a:t>节点</a:t>
            </a:r>
          </a:p>
          <a:p>
            <a:br>
              <a:rPr lang="zh-CN" altLang="en-US" dirty="0"/>
            </a:br>
            <a:endParaRPr lang="en-US" altLang="zh-CN" dirty="0"/>
          </a:p>
          <a:p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zh-CN" altLang="en-US" dirty="0"/>
            </a:br>
            <a:endParaRPr lang="en-US" altLang="zh-CN" sz="1600" dirty="0">
              <a:solidFill>
                <a:schemeClr val="bg2">
                  <a:lumMod val="25000"/>
                </a:schemeClr>
              </a:solidFill>
              <a:cs typeface="+mn-ea"/>
              <a:sym typeface="Adobe Heiti Std" panose="020B0604020202020204"/>
            </a:endParaRPr>
          </a:p>
        </p:txBody>
      </p:sp>
      <p:grpSp>
        <p:nvGrpSpPr>
          <p:cNvPr id="90" name="iṣľ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FCB04E9-EF26-CDF3-DA49-816D90477FF2}"/>
              </a:ext>
            </a:extLst>
          </p:cNvPr>
          <p:cNvGrpSpPr/>
          <p:nvPr/>
        </p:nvGrpSpPr>
        <p:grpSpPr>
          <a:xfrm>
            <a:off x="9455025" y="694330"/>
            <a:ext cx="2330096" cy="1935960"/>
            <a:chOff x="3324225" y="1243013"/>
            <a:chExt cx="5537200" cy="4600575"/>
          </a:xfrm>
        </p:grpSpPr>
        <p:sp>
          <p:nvSpPr>
            <p:cNvPr id="91" name="iŝḻîḋè">
              <a:extLst>
                <a:ext uri="{FF2B5EF4-FFF2-40B4-BE49-F238E27FC236}">
                  <a16:creationId xmlns:a16="http://schemas.microsoft.com/office/drawing/2014/main" id="{D8EEDA82-DB93-E355-CCE6-1A90FBEB52E3}"/>
                </a:ext>
              </a:extLst>
            </p:cNvPr>
            <p:cNvSpPr/>
            <p:nvPr/>
          </p:nvSpPr>
          <p:spPr bwMode="auto">
            <a:xfrm>
              <a:off x="3324225" y="5126038"/>
              <a:ext cx="5537200" cy="717550"/>
            </a:xfrm>
            <a:custGeom>
              <a:avLst/>
              <a:gdLst>
                <a:gd name="T0" fmla="*/ 1872 w 1872"/>
                <a:gd name="T1" fmla="*/ 78 h 243"/>
                <a:gd name="T2" fmla="*/ 935 w 1872"/>
                <a:gd name="T3" fmla="*/ 243 h 243"/>
                <a:gd name="T4" fmla="*/ 0 w 1872"/>
                <a:gd name="T5" fmla="*/ 78 h 243"/>
                <a:gd name="T6" fmla="*/ 936 w 1872"/>
                <a:gd name="T7" fmla="*/ 0 h 243"/>
                <a:gd name="T8" fmla="*/ 1872 w 1872"/>
                <a:gd name="T9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243">
                  <a:moveTo>
                    <a:pt x="1872" y="78"/>
                  </a:moveTo>
                  <a:cubicBezTo>
                    <a:pt x="1872" y="121"/>
                    <a:pt x="1452" y="243"/>
                    <a:pt x="935" y="243"/>
                  </a:cubicBezTo>
                  <a:cubicBezTo>
                    <a:pt x="418" y="243"/>
                    <a:pt x="0" y="121"/>
                    <a:pt x="0" y="78"/>
                  </a:cubicBezTo>
                  <a:cubicBezTo>
                    <a:pt x="0" y="35"/>
                    <a:pt x="419" y="0"/>
                    <a:pt x="936" y="0"/>
                  </a:cubicBezTo>
                  <a:cubicBezTo>
                    <a:pt x="1453" y="0"/>
                    <a:pt x="1872" y="35"/>
                    <a:pt x="1872" y="78"/>
                  </a:cubicBezTo>
                  <a:close/>
                </a:path>
              </a:pathLst>
            </a:custGeom>
            <a:solidFill>
              <a:srgbClr val="F2F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2" name="íṩḷïḍé">
              <a:extLst>
                <a:ext uri="{FF2B5EF4-FFF2-40B4-BE49-F238E27FC236}">
                  <a16:creationId xmlns:a16="http://schemas.microsoft.com/office/drawing/2014/main" id="{A3651F73-CB9E-3961-B03A-1AA135DEDAA4}"/>
                </a:ext>
              </a:extLst>
            </p:cNvPr>
            <p:cNvSpPr/>
            <p:nvPr/>
          </p:nvSpPr>
          <p:spPr bwMode="auto">
            <a:xfrm>
              <a:off x="4297363" y="5133976"/>
              <a:ext cx="2973388" cy="377825"/>
            </a:xfrm>
            <a:custGeom>
              <a:avLst/>
              <a:gdLst>
                <a:gd name="T0" fmla="*/ 534 w 1005"/>
                <a:gd name="T1" fmla="*/ 42 h 128"/>
                <a:gd name="T2" fmla="*/ 242 w 1005"/>
                <a:gd name="T3" fmla="*/ 42 h 128"/>
                <a:gd name="T4" fmla="*/ 119 w 1005"/>
                <a:gd name="T5" fmla="*/ 49 h 128"/>
                <a:gd name="T6" fmla="*/ 50 w 1005"/>
                <a:gd name="T7" fmla="*/ 58 h 128"/>
                <a:gd name="T8" fmla="*/ 14 w 1005"/>
                <a:gd name="T9" fmla="*/ 96 h 128"/>
                <a:gd name="T10" fmla="*/ 69 w 1005"/>
                <a:gd name="T11" fmla="*/ 120 h 128"/>
                <a:gd name="T12" fmla="*/ 206 w 1005"/>
                <a:gd name="T13" fmla="*/ 127 h 128"/>
                <a:gd name="T14" fmla="*/ 339 w 1005"/>
                <a:gd name="T15" fmla="*/ 127 h 128"/>
                <a:gd name="T16" fmla="*/ 486 w 1005"/>
                <a:gd name="T17" fmla="*/ 118 h 128"/>
                <a:gd name="T18" fmla="*/ 776 w 1005"/>
                <a:gd name="T19" fmla="*/ 91 h 128"/>
                <a:gd name="T20" fmla="*/ 993 w 1005"/>
                <a:gd name="T21" fmla="*/ 39 h 128"/>
                <a:gd name="T22" fmla="*/ 916 w 1005"/>
                <a:gd name="T23" fmla="*/ 2 h 128"/>
                <a:gd name="T24" fmla="*/ 857 w 1005"/>
                <a:gd name="T25" fmla="*/ 0 h 128"/>
                <a:gd name="T26" fmla="*/ 810 w 1005"/>
                <a:gd name="T27" fmla="*/ 18 h 128"/>
                <a:gd name="T28" fmla="*/ 534 w 1005"/>
                <a:gd name="T29" fmla="*/ 4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128">
                  <a:moveTo>
                    <a:pt x="534" y="42"/>
                  </a:moveTo>
                  <a:cubicBezTo>
                    <a:pt x="437" y="41"/>
                    <a:pt x="340" y="39"/>
                    <a:pt x="242" y="42"/>
                  </a:cubicBezTo>
                  <a:cubicBezTo>
                    <a:pt x="201" y="43"/>
                    <a:pt x="160" y="47"/>
                    <a:pt x="119" y="49"/>
                  </a:cubicBezTo>
                  <a:cubicBezTo>
                    <a:pt x="96" y="51"/>
                    <a:pt x="73" y="52"/>
                    <a:pt x="50" y="58"/>
                  </a:cubicBezTo>
                  <a:cubicBezTo>
                    <a:pt x="35" y="62"/>
                    <a:pt x="0" y="73"/>
                    <a:pt x="14" y="96"/>
                  </a:cubicBezTo>
                  <a:cubicBezTo>
                    <a:pt x="24" y="112"/>
                    <a:pt x="51" y="117"/>
                    <a:pt x="69" y="120"/>
                  </a:cubicBezTo>
                  <a:cubicBezTo>
                    <a:pt x="114" y="128"/>
                    <a:pt x="160" y="127"/>
                    <a:pt x="206" y="127"/>
                  </a:cubicBezTo>
                  <a:cubicBezTo>
                    <a:pt x="251" y="127"/>
                    <a:pt x="295" y="128"/>
                    <a:pt x="339" y="127"/>
                  </a:cubicBezTo>
                  <a:cubicBezTo>
                    <a:pt x="388" y="125"/>
                    <a:pt x="437" y="122"/>
                    <a:pt x="486" y="118"/>
                  </a:cubicBezTo>
                  <a:cubicBezTo>
                    <a:pt x="582" y="111"/>
                    <a:pt x="679" y="94"/>
                    <a:pt x="776" y="91"/>
                  </a:cubicBezTo>
                  <a:cubicBezTo>
                    <a:pt x="976" y="84"/>
                    <a:pt x="1005" y="45"/>
                    <a:pt x="993" y="39"/>
                  </a:cubicBezTo>
                  <a:cubicBezTo>
                    <a:pt x="975" y="30"/>
                    <a:pt x="936" y="7"/>
                    <a:pt x="916" y="2"/>
                  </a:cubicBezTo>
                  <a:cubicBezTo>
                    <a:pt x="897" y="1"/>
                    <a:pt x="877" y="1"/>
                    <a:pt x="857" y="0"/>
                  </a:cubicBezTo>
                  <a:cubicBezTo>
                    <a:pt x="841" y="6"/>
                    <a:pt x="826" y="13"/>
                    <a:pt x="810" y="18"/>
                  </a:cubicBezTo>
                  <a:cubicBezTo>
                    <a:pt x="721" y="49"/>
                    <a:pt x="627" y="44"/>
                    <a:pt x="534" y="42"/>
                  </a:cubicBezTo>
                  <a:close/>
                </a:path>
              </a:pathLst>
            </a:custGeom>
            <a:solidFill>
              <a:srgbClr val="E6E5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3" name="ïsľïḍé">
              <a:extLst>
                <a:ext uri="{FF2B5EF4-FFF2-40B4-BE49-F238E27FC236}">
                  <a16:creationId xmlns:a16="http://schemas.microsoft.com/office/drawing/2014/main" id="{44F0A79E-BAD2-BF41-8017-3C1FE06E909F}"/>
                </a:ext>
              </a:extLst>
            </p:cNvPr>
            <p:cNvSpPr/>
            <p:nvPr/>
          </p:nvSpPr>
          <p:spPr bwMode="auto">
            <a:xfrm>
              <a:off x="4746625" y="2687638"/>
              <a:ext cx="355600" cy="709613"/>
            </a:xfrm>
            <a:custGeom>
              <a:avLst/>
              <a:gdLst>
                <a:gd name="T0" fmla="*/ 62 w 120"/>
                <a:gd name="T1" fmla="*/ 237 h 240"/>
                <a:gd name="T2" fmla="*/ 98 w 120"/>
                <a:gd name="T3" fmla="*/ 0 h 240"/>
                <a:gd name="T4" fmla="*/ 82 w 120"/>
                <a:gd name="T5" fmla="*/ 4 h 240"/>
                <a:gd name="T6" fmla="*/ 65 w 120"/>
                <a:gd name="T7" fmla="*/ 161 h 240"/>
                <a:gd name="T8" fmla="*/ 0 w 120"/>
                <a:gd name="T9" fmla="*/ 236 h 240"/>
                <a:gd name="T10" fmla="*/ 62 w 120"/>
                <a:gd name="T11" fmla="*/ 2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240">
                  <a:moveTo>
                    <a:pt x="62" y="237"/>
                  </a:moveTo>
                  <a:cubicBezTo>
                    <a:pt x="120" y="146"/>
                    <a:pt x="118" y="68"/>
                    <a:pt x="98" y="0"/>
                  </a:cubicBezTo>
                  <a:cubicBezTo>
                    <a:pt x="92" y="1"/>
                    <a:pt x="87" y="3"/>
                    <a:pt x="82" y="4"/>
                  </a:cubicBezTo>
                  <a:cubicBezTo>
                    <a:pt x="89" y="57"/>
                    <a:pt x="86" y="113"/>
                    <a:pt x="65" y="161"/>
                  </a:cubicBezTo>
                  <a:cubicBezTo>
                    <a:pt x="52" y="192"/>
                    <a:pt x="29" y="219"/>
                    <a:pt x="0" y="236"/>
                  </a:cubicBezTo>
                  <a:cubicBezTo>
                    <a:pt x="20" y="240"/>
                    <a:pt x="41" y="240"/>
                    <a:pt x="62" y="237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4" name="íṣļïḋé">
              <a:extLst>
                <a:ext uri="{FF2B5EF4-FFF2-40B4-BE49-F238E27FC236}">
                  <a16:creationId xmlns:a16="http://schemas.microsoft.com/office/drawing/2014/main" id="{D4AFFBAE-0BA2-732C-684B-2E1CA41985D3}"/>
                </a:ext>
              </a:extLst>
            </p:cNvPr>
            <p:cNvSpPr/>
            <p:nvPr/>
          </p:nvSpPr>
          <p:spPr bwMode="auto">
            <a:xfrm>
              <a:off x="5046663" y="3103563"/>
              <a:ext cx="0" cy="0"/>
            </a:xfrm>
            <a:prstGeom prst="line">
              <a:avLst/>
            </a:prstGeom>
            <a:noFill/>
            <a:ln w="12700" cap="flat">
              <a:solidFill>
                <a:srgbClr val="ED789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5" name="ïṩļîde">
              <a:extLst>
                <a:ext uri="{FF2B5EF4-FFF2-40B4-BE49-F238E27FC236}">
                  <a16:creationId xmlns:a16="http://schemas.microsoft.com/office/drawing/2014/main" id="{56499BD8-46B4-D836-845F-83C773ABDE3A}"/>
                </a:ext>
              </a:extLst>
            </p:cNvPr>
            <p:cNvSpPr/>
            <p:nvPr/>
          </p:nvSpPr>
          <p:spPr bwMode="auto">
            <a:xfrm>
              <a:off x="3351213" y="3967163"/>
              <a:ext cx="657225" cy="1412875"/>
            </a:xfrm>
            <a:custGeom>
              <a:avLst/>
              <a:gdLst>
                <a:gd name="T0" fmla="*/ 175 w 222"/>
                <a:gd name="T1" fmla="*/ 478 h 478"/>
                <a:gd name="T2" fmla="*/ 117 w 222"/>
                <a:gd name="T3" fmla="*/ 478 h 478"/>
                <a:gd name="T4" fmla="*/ 105 w 222"/>
                <a:gd name="T5" fmla="*/ 447 h 478"/>
                <a:gd name="T6" fmla="*/ 73 w 222"/>
                <a:gd name="T7" fmla="*/ 409 h 478"/>
                <a:gd name="T8" fmla="*/ 83 w 222"/>
                <a:gd name="T9" fmla="*/ 342 h 478"/>
                <a:gd name="T10" fmla="*/ 73 w 222"/>
                <a:gd name="T11" fmla="*/ 303 h 478"/>
                <a:gd name="T12" fmla="*/ 50 w 222"/>
                <a:gd name="T13" fmla="*/ 285 h 478"/>
                <a:gd name="T14" fmla="*/ 41 w 222"/>
                <a:gd name="T15" fmla="*/ 220 h 478"/>
                <a:gd name="T16" fmla="*/ 51 w 222"/>
                <a:gd name="T17" fmla="*/ 175 h 478"/>
                <a:gd name="T18" fmla="*/ 21 w 222"/>
                <a:gd name="T19" fmla="*/ 106 h 478"/>
                <a:gd name="T20" fmla="*/ 19 w 222"/>
                <a:gd name="T21" fmla="*/ 38 h 478"/>
                <a:gd name="T22" fmla="*/ 25 w 222"/>
                <a:gd name="T23" fmla="*/ 32 h 478"/>
                <a:gd name="T24" fmla="*/ 129 w 222"/>
                <a:gd name="T25" fmla="*/ 74 h 478"/>
                <a:gd name="T26" fmla="*/ 137 w 222"/>
                <a:gd name="T27" fmla="*/ 118 h 478"/>
                <a:gd name="T28" fmla="*/ 190 w 222"/>
                <a:gd name="T29" fmla="*/ 193 h 478"/>
                <a:gd name="T30" fmla="*/ 192 w 222"/>
                <a:gd name="T31" fmla="*/ 299 h 478"/>
                <a:gd name="T32" fmla="*/ 221 w 222"/>
                <a:gd name="T33" fmla="*/ 369 h 478"/>
                <a:gd name="T34" fmla="*/ 194 w 222"/>
                <a:gd name="T35" fmla="*/ 440 h 478"/>
                <a:gd name="T36" fmla="*/ 175 w 222"/>
                <a:gd name="T37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2" h="478">
                  <a:moveTo>
                    <a:pt x="175" y="478"/>
                  </a:moveTo>
                  <a:cubicBezTo>
                    <a:pt x="117" y="478"/>
                    <a:pt x="117" y="478"/>
                    <a:pt x="117" y="478"/>
                  </a:cubicBezTo>
                  <a:cubicBezTo>
                    <a:pt x="115" y="469"/>
                    <a:pt x="106" y="449"/>
                    <a:pt x="105" y="447"/>
                  </a:cubicBezTo>
                  <a:cubicBezTo>
                    <a:pt x="96" y="433"/>
                    <a:pt x="81" y="424"/>
                    <a:pt x="73" y="409"/>
                  </a:cubicBezTo>
                  <a:cubicBezTo>
                    <a:pt x="59" y="384"/>
                    <a:pt x="73" y="364"/>
                    <a:pt x="83" y="342"/>
                  </a:cubicBezTo>
                  <a:cubicBezTo>
                    <a:pt x="91" y="327"/>
                    <a:pt x="85" y="314"/>
                    <a:pt x="73" y="303"/>
                  </a:cubicBezTo>
                  <a:cubicBezTo>
                    <a:pt x="65" y="297"/>
                    <a:pt x="57" y="292"/>
                    <a:pt x="50" y="285"/>
                  </a:cubicBezTo>
                  <a:cubicBezTo>
                    <a:pt x="33" y="267"/>
                    <a:pt x="34" y="243"/>
                    <a:pt x="41" y="220"/>
                  </a:cubicBezTo>
                  <a:cubicBezTo>
                    <a:pt x="45" y="205"/>
                    <a:pt x="51" y="190"/>
                    <a:pt x="51" y="175"/>
                  </a:cubicBezTo>
                  <a:cubicBezTo>
                    <a:pt x="53" y="146"/>
                    <a:pt x="35" y="128"/>
                    <a:pt x="21" y="106"/>
                  </a:cubicBezTo>
                  <a:cubicBezTo>
                    <a:pt x="6" y="83"/>
                    <a:pt x="0" y="60"/>
                    <a:pt x="19" y="38"/>
                  </a:cubicBezTo>
                  <a:cubicBezTo>
                    <a:pt x="20" y="36"/>
                    <a:pt x="22" y="34"/>
                    <a:pt x="25" y="32"/>
                  </a:cubicBezTo>
                  <a:cubicBezTo>
                    <a:pt x="61" y="0"/>
                    <a:pt x="119" y="32"/>
                    <a:pt x="129" y="74"/>
                  </a:cubicBezTo>
                  <a:cubicBezTo>
                    <a:pt x="132" y="88"/>
                    <a:pt x="133" y="103"/>
                    <a:pt x="137" y="118"/>
                  </a:cubicBezTo>
                  <a:cubicBezTo>
                    <a:pt x="145" y="151"/>
                    <a:pt x="181" y="161"/>
                    <a:pt x="190" y="193"/>
                  </a:cubicBezTo>
                  <a:cubicBezTo>
                    <a:pt x="200" y="228"/>
                    <a:pt x="175" y="264"/>
                    <a:pt x="192" y="299"/>
                  </a:cubicBezTo>
                  <a:cubicBezTo>
                    <a:pt x="203" y="321"/>
                    <a:pt x="219" y="344"/>
                    <a:pt x="221" y="369"/>
                  </a:cubicBezTo>
                  <a:cubicBezTo>
                    <a:pt x="222" y="395"/>
                    <a:pt x="212" y="421"/>
                    <a:pt x="194" y="440"/>
                  </a:cubicBezTo>
                  <a:cubicBezTo>
                    <a:pt x="186" y="447"/>
                    <a:pt x="178" y="466"/>
                    <a:pt x="175" y="478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6" name="i$ļiḋé">
              <a:extLst>
                <a:ext uri="{FF2B5EF4-FFF2-40B4-BE49-F238E27FC236}">
                  <a16:creationId xmlns:a16="http://schemas.microsoft.com/office/drawing/2014/main" id="{D243E61B-3BE6-9E32-0EFB-EBC6BC4E6DA1}"/>
                </a:ext>
              </a:extLst>
            </p:cNvPr>
            <p:cNvSpPr/>
            <p:nvPr/>
          </p:nvSpPr>
          <p:spPr bwMode="auto">
            <a:xfrm>
              <a:off x="3513138" y="4105276"/>
              <a:ext cx="349250" cy="1274763"/>
            </a:xfrm>
            <a:custGeom>
              <a:avLst/>
              <a:gdLst>
                <a:gd name="T0" fmla="*/ 89 w 118"/>
                <a:gd name="T1" fmla="*/ 366 h 431"/>
                <a:gd name="T2" fmla="*/ 98 w 118"/>
                <a:gd name="T3" fmla="*/ 417 h 431"/>
                <a:gd name="T4" fmla="*/ 101 w 118"/>
                <a:gd name="T5" fmla="*/ 431 h 431"/>
                <a:gd name="T6" fmla="*/ 95 w 118"/>
                <a:gd name="T7" fmla="*/ 431 h 431"/>
                <a:gd name="T8" fmla="*/ 94 w 118"/>
                <a:gd name="T9" fmla="*/ 420 h 431"/>
                <a:gd name="T10" fmla="*/ 89 w 118"/>
                <a:gd name="T11" fmla="*/ 395 h 431"/>
                <a:gd name="T12" fmla="*/ 75 w 118"/>
                <a:gd name="T13" fmla="*/ 371 h 431"/>
                <a:gd name="T14" fmla="*/ 51 w 118"/>
                <a:gd name="T15" fmla="*/ 340 h 431"/>
                <a:gd name="T16" fmla="*/ 51 w 118"/>
                <a:gd name="T17" fmla="*/ 339 h 431"/>
                <a:gd name="T18" fmla="*/ 78 w 118"/>
                <a:gd name="T19" fmla="*/ 373 h 431"/>
                <a:gd name="T20" fmla="*/ 88 w 118"/>
                <a:gd name="T21" fmla="*/ 388 h 431"/>
                <a:gd name="T22" fmla="*/ 86 w 118"/>
                <a:gd name="T23" fmla="*/ 371 h 431"/>
                <a:gd name="T24" fmla="*/ 86 w 118"/>
                <a:gd name="T25" fmla="*/ 371 h 431"/>
                <a:gd name="T26" fmla="*/ 83 w 118"/>
                <a:gd name="T27" fmla="*/ 309 h 431"/>
                <a:gd name="T28" fmla="*/ 86 w 118"/>
                <a:gd name="T29" fmla="*/ 271 h 431"/>
                <a:gd name="T30" fmla="*/ 33 w 118"/>
                <a:gd name="T31" fmla="*/ 208 h 431"/>
                <a:gd name="T32" fmla="*/ 34 w 118"/>
                <a:gd name="T33" fmla="*/ 207 h 431"/>
                <a:gd name="T34" fmla="*/ 86 w 118"/>
                <a:gd name="T35" fmla="*/ 267 h 431"/>
                <a:gd name="T36" fmla="*/ 85 w 118"/>
                <a:gd name="T37" fmla="*/ 254 h 431"/>
                <a:gd name="T38" fmla="*/ 67 w 118"/>
                <a:gd name="T39" fmla="*/ 204 h 431"/>
                <a:gd name="T40" fmla="*/ 55 w 118"/>
                <a:gd name="T41" fmla="*/ 184 h 431"/>
                <a:gd name="T42" fmla="*/ 54 w 118"/>
                <a:gd name="T43" fmla="*/ 183 h 431"/>
                <a:gd name="T44" fmla="*/ 54 w 118"/>
                <a:gd name="T45" fmla="*/ 183 h 431"/>
                <a:gd name="T46" fmla="*/ 45 w 118"/>
                <a:gd name="T47" fmla="*/ 164 h 431"/>
                <a:gd name="T48" fmla="*/ 40 w 118"/>
                <a:gd name="T49" fmla="*/ 115 h 431"/>
                <a:gd name="T50" fmla="*/ 38 w 118"/>
                <a:gd name="T51" fmla="*/ 81 h 431"/>
                <a:gd name="T52" fmla="*/ 3 w 118"/>
                <a:gd name="T53" fmla="*/ 43 h 431"/>
                <a:gd name="T54" fmla="*/ 3 w 118"/>
                <a:gd name="T55" fmla="*/ 42 h 431"/>
                <a:gd name="T56" fmla="*/ 38 w 118"/>
                <a:gd name="T57" fmla="*/ 75 h 431"/>
                <a:gd name="T58" fmla="*/ 32 w 118"/>
                <a:gd name="T59" fmla="*/ 53 h 431"/>
                <a:gd name="T60" fmla="*/ 28 w 118"/>
                <a:gd name="T61" fmla="*/ 46 h 431"/>
                <a:gd name="T62" fmla="*/ 28 w 118"/>
                <a:gd name="T63" fmla="*/ 45 h 431"/>
                <a:gd name="T64" fmla="*/ 28 w 118"/>
                <a:gd name="T65" fmla="*/ 44 h 431"/>
                <a:gd name="T66" fmla="*/ 0 w 118"/>
                <a:gd name="T67" fmla="*/ 1 h 431"/>
                <a:gd name="T68" fmla="*/ 1 w 118"/>
                <a:gd name="T69" fmla="*/ 1 h 431"/>
                <a:gd name="T70" fmla="*/ 27 w 118"/>
                <a:gd name="T71" fmla="*/ 38 h 431"/>
                <a:gd name="T72" fmla="*/ 24 w 118"/>
                <a:gd name="T73" fmla="*/ 12 h 431"/>
                <a:gd name="T74" fmla="*/ 24 w 118"/>
                <a:gd name="T75" fmla="*/ 12 h 431"/>
                <a:gd name="T76" fmla="*/ 29 w 118"/>
                <a:gd name="T77" fmla="*/ 42 h 431"/>
                <a:gd name="T78" fmla="*/ 43 w 118"/>
                <a:gd name="T79" fmla="*/ 87 h 431"/>
                <a:gd name="T80" fmla="*/ 45 w 118"/>
                <a:gd name="T81" fmla="*/ 146 h 431"/>
                <a:gd name="T82" fmla="*/ 55 w 118"/>
                <a:gd name="T83" fmla="*/ 175 h 431"/>
                <a:gd name="T84" fmla="*/ 63 w 118"/>
                <a:gd name="T85" fmla="*/ 121 h 431"/>
                <a:gd name="T86" fmla="*/ 64 w 118"/>
                <a:gd name="T87" fmla="*/ 122 h 431"/>
                <a:gd name="T88" fmla="*/ 57 w 118"/>
                <a:gd name="T89" fmla="*/ 178 h 431"/>
                <a:gd name="T90" fmla="*/ 68 w 118"/>
                <a:gd name="T91" fmla="*/ 197 h 431"/>
                <a:gd name="T92" fmla="*/ 88 w 118"/>
                <a:gd name="T93" fmla="*/ 241 h 431"/>
                <a:gd name="T94" fmla="*/ 89 w 118"/>
                <a:gd name="T95" fmla="*/ 295 h 431"/>
                <a:gd name="T96" fmla="*/ 88 w 118"/>
                <a:gd name="T97" fmla="*/ 357 h 431"/>
                <a:gd name="T98" fmla="*/ 89 w 118"/>
                <a:gd name="T99" fmla="*/ 361 h 431"/>
                <a:gd name="T100" fmla="*/ 98 w 118"/>
                <a:gd name="T101" fmla="*/ 343 h 431"/>
                <a:gd name="T102" fmla="*/ 117 w 118"/>
                <a:gd name="T103" fmla="*/ 314 h 431"/>
                <a:gd name="T104" fmla="*/ 118 w 118"/>
                <a:gd name="T105" fmla="*/ 314 h 431"/>
                <a:gd name="T106" fmla="*/ 103 w 118"/>
                <a:gd name="T107" fmla="*/ 338 h 431"/>
                <a:gd name="T108" fmla="*/ 89 w 118"/>
                <a:gd name="T109" fmla="*/ 366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8" h="431">
                  <a:moveTo>
                    <a:pt x="89" y="366"/>
                  </a:moveTo>
                  <a:cubicBezTo>
                    <a:pt x="92" y="383"/>
                    <a:pt x="95" y="400"/>
                    <a:pt x="98" y="417"/>
                  </a:cubicBezTo>
                  <a:cubicBezTo>
                    <a:pt x="99" y="422"/>
                    <a:pt x="100" y="426"/>
                    <a:pt x="101" y="431"/>
                  </a:cubicBezTo>
                  <a:cubicBezTo>
                    <a:pt x="95" y="431"/>
                    <a:pt x="95" y="431"/>
                    <a:pt x="95" y="431"/>
                  </a:cubicBezTo>
                  <a:cubicBezTo>
                    <a:pt x="95" y="427"/>
                    <a:pt x="94" y="424"/>
                    <a:pt x="94" y="420"/>
                  </a:cubicBezTo>
                  <a:cubicBezTo>
                    <a:pt x="92" y="411"/>
                    <a:pt x="91" y="403"/>
                    <a:pt x="89" y="395"/>
                  </a:cubicBezTo>
                  <a:cubicBezTo>
                    <a:pt x="86" y="386"/>
                    <a:pt x="79" y="378"/>
                    <a:pt x="75" y="371"/>
                  </a:cubicBezTo>
                  <a:cubicBezTo>
                    <a:pt x="67" y="360"/>
                    <a:pt x="59" y="350"/>
                    <a:pt x="51" y="340"/>
                  </a:cubicBezTo>
                  <a:cubicBezTo>
                    <a:pt x="50" y="340"/>
                    <a:pt x="51" y="339"/>
                    <a:pt x="51" y="339"/>
                  </a:cubicBezTo>
                  <a:cubicBezTo>
                    <a:pt x="61" y="350"/>
                    <a:pt x="70" y="361"/>
                    <a:pt x="78" y="373"/>
                  </a:cubicBezTo>
                  <a:cubicBezTo>
                    <a:pt x="81" y="378"/>
                    <a:pt x="85" y="382"/>
                    <a:pt x="88" y="388"/>
                  </a:cubicBezTo>
                  <a:cubicBezTo>
                    <a:pt x="87" y="382"/>
                    <a:pt x="86" y="376"/>
                    <a:pt x="86" y="371"/>
                  </a:cubicBezTo>
                  <a:cubicBezTo>
                    <a:pt x="86" y="371"/>
                    <a:pt x="86" y="371"/>
                    <a:pt x="86" y="371"/>
                  </a:cubicBezTo>
                  <a:cubicBezTo>
                    <a:pt x="83" y="351"/>
                    <a:pt x="81" y="330"/>
                    <a:pt x="83" y="309"/>
                  </a:cubicBezTo>
                  <a:cubicBezTo>
                    <a:pt x="84" y="297"/>
                    <a:pt x="85" y="284"/>
                    <a:pt x="86" y="271"/>
                  </a:cubicBezTo>
                  <a:cubicBezTo>
                    <a:pt x="71" y="248"/>
                    <a:pt x="54" y="227"/>
                    <a:pt x="33" y="208"/>
                  </a:cubicBezTo>
                  <a:cubicBezTo>
                    <a:pt x="33" y="208"/>
                    <a:pt x="33" y="207"/>
                    <a:pt x="34" y="207"/>
                  </a:cubicBezTo>
                  <a:cubicBezTo>
                    <a:pt x="54" y="224"/>
                    <a:pt x="72" y="244"/>
                    <a:pt x="86" y="267"/>
                  </a:cubicBezTo>
                  <a:cubicBezTo>
                    <a:pt x="86" y="262"/>
                    <a:pt x="86" y="258"/>
                    <a:pt x="85" y="254"/>
                  </a:cubicBezTo>
                  <a:cubicBezTo>
                    <a:pt x="84" y="236"/>
                    <a:pt x="77" y="220"/>
                    <a:pt x="67" y="204"/>
                  </a:cubicBezTo>
                  <a:cubicBezTo>
                    <a:pt x="63" y="197"/>
                    <a:pt x="59" y="191"/>
                    <a:pt x="55" y="184"/>
                  </a:cubicBezTo>
                  <a:cubicBezTo>
                    <a:pt x="55" y="184"/>
                    <a:pt x="54" y="184"/>
                    <a:pt x="54" y="183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51" y="177"/>
                    <a:pt x="48" y="171"/>
                    <a:pt x="45" y="164"/>
                  </a:cubicBezTo>
                  <a:cubicBezTo>
                    <a:pt x="40" y="148"/>
                    <a:pt x="39" y="132"/>
                    <a:pt x="40" y="115"/>
                  </a:cubicBezTo>
                  <a:cubicBezTo>
                    <a:pt x="40" y="104"/>
                    <a:pt x="40" y="92"/>
                    <a:pt x="38" y="81"/>
                  </a:cubicBezTo>
                  <a:cubicBezTo>
                    <a:pt x="31" y="65"/>
                    <a:pt x="19" y="52"/>
                    <a:pt x="3" y="43"/>
                  </a:cubicBezTo>
                  <a:cubicBezTo>
                    <a:pt x="2" y="43"/>
                    <a:pt x="3" y="42"/>
                    <a:pt x="3" y="42"/>
                  </a:cubicBezTo>
                  <a:cubicBezTo>
                    <a:pt x="18" y="50"/>
                    <a:pt x="30" y="61"/>
                    <a:pt x="38" y="75"/>
                  </a:cubicBezTo>
                  <a:cubicBezTo>
                    <a:pt x="36" y="68"/>
                    <a:pt x="35" y="60"/>
                    <a:pt x="32" y="53"/>
                  </a:cubicBezTo>
                  <a:cubicBezTo>
                    <a:pt x="31" y="51"/>
                    <a:pt x="30" y="48"/>
                    <a:pt x="28" y="46"/>
                  </a:cubicBezTo>
                  <a:cubicBezTo>
                    <a:pt x="28" y="46"/>
                    <a:pt x="28" y="45"/>
                    <a:pt x="28" y="45"/>
                  </a:cubicBezTo>
                  <a:cubicBezTo>
                    <a:pt x="28" y="45"/>
                    <a:pt x="28" y="45"/>
                    <a:pt x="28" y="44"/>
                  </a:cubicBezTo>
                  <a:cubicBezTo>
                    <a:pt x="20" y="29"/>
                    <a:pt x="10" y="15"/>
                    <a:pt x="0" y="1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11" y="13"/>
                    <a:pt x="20" y="25"/>
                    <a:pt x="27" y="38"/>
                  </a:cubicBezTo>
                  <a:cubicBezTo>
                    <a:pt x="27" y="29"/>
                    <a:pt x="26" y="21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21"/>
                    <a:pt x="28" y="32"/>
                    <a:pt x="29" y="42"/>
                  </a:cubicBezTo>
                  <a:cubicBezTo>
                    <a:pt x="36" y="55"/>
                    <a:pt x="41" y="70"/>
                    <a:pt x="43" y="87"/>
                  </a:cubicBezTo>
                  <a:cubicBezTo>
                    <a:pt x="44" y="107"/>
                    <a:pt x="42" y="127"/>
                    <a:pt x="45" y="146"/>
                  </a:cubicBezTo>
                  <a:cubicBezTo>
                    <a:pt x="47" y="157"/>
                    <a:pt x="50" y="166"/>
                    <a:pt x="55" y="175"/>
                  </a:cubicBezTo>
                  <a:cubicBezTo>
                    <a:pt x="56" y="157"/>
                    <a:pt x="58" y="139"/>
                    <a:pt x="63" y="121"/>
                  </a:cubicBezTo>
                  <a:cubicBezTo>
                    <a:pt x="63" y="121"/>
                    <a:pt x="64" y="121"/>
                    <a:pt x="64" y="122"/>
                  </a:cubicBezTo>
                  <a:cubicBezTo>
                    <a:pt x="60" y="140"/>
                    <a:pt x="57" y="159"/>
                    <a:pt x="57" y="178"/>
                  </a:cubicBezTo>
                  <a:cubicBezTo>
                    <a:pt x="60" y="185"/>
                    <a:pt x="64" y="191"/>
                    <a:pt x="68" y="197"/>
                  </a:cubicBezTo>
                  <a:cubicBezTo>
                    <a:pt x="76" y="211"/>
                    <a:pt x="85" y="225"/>
                    <a:pt x="88" y="241"/>
                  </a:cubicBezTo>
                  <a:cubicBezTo>
                    <a:pt x="91" y="259"/>
                    <a:pt x="90" y="277"/>
                    <a:pt x="89" y="295"/>
                  </a:cubicBezTo>
                  <a:cubicBezTo>
                    <a:pt x="87" y="316"/>
                    <a:pt x="86" y="336"/>
                    <a:pt x="88" y="357"/>
                  </a:cubicBezTo>
                  <a:cubicBezTo>
                    <a:pt x="88" y="358"/>
                    <a:pt x="89" y="360"/>
                    <a:pt x="89" y="361"/>
                  </a:cubicBezTo>
                  <a:cubicBezTo>
                    <a:pt x="91" y="355"/>
                    <a:pt x="94" y="349"/>
                    <a:pt x="98" y="343"/>
                  </a:cubicBezTo>
                  <a:cubicBezTo>
                    <a:pt x="104" y="333"/>
                    <a:pt x="115" y="326"/>
                    <a:pt x="117" y="314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16" y="324"/>
                    <a:pt x="109" y="331"/>
                    <a:pt x="103" y="338"/>
                  </a:cubicBezTo>
                  <a:cubicBezTo>
                    <a:pt x="97" y="347"/>
                    <a:pt x="92" y="356"/>
                    <a:pt x="89" y="366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7" name="íṣḻîḑê">
              <a:extLst>
                <a:ext uri="{FF2B5EF4-FFF2-40B4-BE49-F238E27FC236}">
                  <a16:creationId xmlns:a16="http://schemas.microsoft.com/office/drawing/2014/main" id="{AD000436-29D2-EA47-32D8-E0BD87F197D5}"/>
                </a:ext>
              </a:extLst>
            </p:cNvPr>
            <p:cNvSpPr/>
            <p:nvPr/>
          </p:nvSpPr>
          <p:spPr bwMode="auto">
            <a:xfrm>
              <a:off x="3779838" y="4310063"/>
              <a:ext cx="393700" cy="1069975"/>
            </a:xfrm>
            <a:custGeom>
              <a:avLst/>
              <a:gdLst>
                <a:gd name="T0" fmla="*/ 114 w 133"/>
                <a:gd name="T1" fmla="*/ 245 h 362"/>
                <a:gd name="T2" fmla="*/ 122 w 133"/>
                <a:gd name="T3" fmla="*/ 302 h 362"/>
                <a:gd name="T4" fmla="*/ 88 w 133"/>
                <a:gd name="T5" fmla="*/ 349 h 362"/>
                <a:gd name="T6" fmla="*/ 75 w 133"/>
                <a:gd name="T7" fmla="*/ 362 h 362"/>
                <a:gd name="T8" fmla="*/ 25 w 133"/>
                <a:gd name="T9" fmla="*/ 362 h 362"/>
                <a:gd name="T10" fmla="*/ 22 w 133"/>
                <a:gd name="T11" fmla="*/ 337 h 362"/>
                <a:gd name="T12" fmla="*/ 5 w 133"/>
                <a:gd name="T13" fmla="*/ 303 h 362"/>
                <a:gd name="T14" fmla="*/ 26 w 133"/>
                <a:gd name="T15" fmla="*/ 256 h 362"/>
                <a:gd name="T16" fmla="*/ 26 w 133"/>
                <a:gd name="T17" fmla="*/ 225 h 362"/>
                <a:gd name="T18" fmla="*/ 12 w 133"/>
                <a:gd name="T19" fmla="*/ 207 h 362"/>
                <a:gd name="T20" fmla="*/ 18 w 133"/>
                <a:gd name="T21" fmla="*/ 158 h 362"/>
                <a:gd name="T22" fmla="*/ 35 w 133"/>
                <a:gd name="T23" fmla="*/ 127 h 362"/>
                <a:gd name="T24" fmla="*/ 25 w 133"/>
                <a:gd name="T25" fmla="*/ 70 h 362"/>
                <a:gd name="T26" fmla="*/ 37 w 133"/>
                <a:gd name="T27" fmla="*/ 20 h 362"/>
                <a:gd name="T28" fmla="*/ 43 w 133"/>
                <a:gd name="T29" fmla="*/ 17 h 362"/>
                <a:gd name="T30" fmla="*/ 111 w 133"/>
                <a:gd name="T31" fmla="*/ 68 h 362"/>
                <a:gd name="T32" fmla="*/ 108 w 133"/>
                <a:gd name="T33" fmla="*/ 101 h 362"/>
                <a:gd name="T34" fmla="*/ 133 w 133"/>
                <a:gd name="T35" fmla="*/ 166 h 362"/>
                <a:gd name="T36" fmla="*/ 114 w 133"/>
                <a:gd name="T37" fmla="*/ 24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362">
                  <a:moveTo>
                    <a:pt x="114" y="245"/>
                  </a:moveTo>
                  <a:cubicBezTo>
                    <a:pt x="118" y="263"/>
                    <a:pt x="126" y="283"/>
                    <a:pt x="122" y="302"/>
                  </a:cubicBezTo>
                  <a:cubicBezTo>
                    <a:pt x="118" y="321"/>
                    <a:pt x="105" y="339"/>
                    <a:pt x="88" y="349"/>
                  </a:cubicBezTo>
                  <a:cubicBezTo>
                    <a:pt x="84" y="351"/>
                    <a:pt x="79" y="356"/>
                    <a:pt x="75" y="362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25" y="355"/>
                    <a:pt x="23" y="339"/>
                    <a:pt x="22" y="337"/>
                  </a:cubicBezTo>
                  <a:cubicBezTo>
                    <a:pt x="18" y="325"/>
                    <a:pt x="8" y="315"/>
                    <a:pt x="5" y="303"/>
                  </a:cubicBezTo>
                  <a:cubicBezTo>
                    <a:pt x="0" y="282"/>
                    <a:pt x="14" y="270"/>
                    <a:pt x="26" y="256"/>
                  </a:cubicBezTo>
                  <a:cubicBezTo>
                    <a:pt x="34" y="246"/>
                    <a:pt x="33" y="235"/>
                    <a:pt x="26" y="225"/>
                  </a:cubicBezTo>
                  <a:cubicBezTo>
                    <a:pt x="21" y="219"/>
                    <a:pt x="16" y="214"/>
                    <a:pt x="12" y="207"/>
                  </a:cubicBezTo>
                  <a:cubicBezTo>
                    <a:pt x="3" y="191"/>
                    <a:pt x="9" y="173"/>
                    <a:pt x="18" y="158"/>
                  </a:cubicBezTo>
                  <a:cubicBezTo>
                    <a:pt x="24" y="148"/>
                    <a:pt x="31" y="138"/>
                    <a:pt x="35" y="127"/>
                  </a:cubicBezTo>
                  <a:cubicBezTo>
                    <a:pt x="41" y="106"/>
                    <a:pt x="32" y="89"/>
                    <a:pt x="25" y="70"/>
                  </a:cubicBezTo>
                  <a:cubicBezTo>
                    <a:pt x="19" y="51"/>
                    <a:pt x="19" y="33"/>
                    <a:pt x="37" y="20"/>
                  </a:cubicBezTo>
                  <a:cubicBezTo>
                    <a:pt x="39" y="19"/>
                    <a:pt x="40" y="18"/>
                    <a:pt x="43" y="17"/>
                  </a:cubicBezTo>
                  <a:cubicBezTo>
                    <a:pt x="76" y="0"/>
                    <a:pt x="112" y="35"/>
                    <a:pt x="111" y="68"/>
                  </a:cubicBezTo>
                  <a:cubicBezTo>
                    <a:pt x="111" y="79"/>
                    <a:pt x="108" y="90"/>
                    <a:pt x="108" y="101"/>
                  </a:cubicBezTo>
                  <a:cubicBezTo>
                    <a:pt x="108" y="127"/>
                    <a:pt x="132" y="141"/>
                    <a:pt x="133" y="166"/>
                  </a:cubicBezTo>
                  <a:cubicBezTo>
                    <a:pt x="133" y="194"/>
                    <a:pt x="109" y="216"/>
                    <a:pt x="114" y="245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8" name="íšḻîḍe">
              <a:extLst>
                <a:ext uri="{FF2B5EF4-FFF2-40B4-BE49-F238E27FC236}">
                  <a16:creationId xmlns:a16="http://schemas.microsoft.com/office/drawing/2014/main" id="{92DE5DBC-5EDF-51CA-A765-584C7B7B441A}"/>
                </a:ext>
              </a:extLst>
            </p:cNvPr>
            <p:cNvSpPr/>
            <p:nvPr/>
          </p:nvSpPr>
          <p:spPr bwMode="auto">
            <a:xfrm>
              <a:off x="3878263" y="4410076"/>
              <a:ext cx="161925" cy="969963"/>
            </a:xfrm>
            <a:custGeom>
              <a:avLst/>
              <a:gdLst>
                <a:gd name="T0" fmla="*/ 40 w 55"/>
                <a:gd name="T1" fmla="*/ 268 h 328"/>
                <a:gd name="T2" fmla="*/ 24 w 55"/>
                <a:gd name="T3" fmla="*/ 285 h 328"/>
                <a:gd name="T4" fmla="*/ 21 w 55"/>
                <a:gd name="T5" fmla="*/ 325 h 328"/>
                <a:gd name="T6" fmla="*/ 21 w 55"/>
                <a:gd name="T7" fmla="*/ 328 h 328"/>
                <a:gd name="T8" fmla="*/ 17 w 55"/>
                <a:gd name="T9" fmla="*/ 328 h 328"/>
                <a:gd name="T10" fmla="*/ 17 w 55"/>
                <a:gd name="T11" fmla="*/ 326 h 328"/>
                <a:gd name="T12" fmla="*/ 19 w 55"/>
                <a:gd name="T13" fmla="*/ 307 h 328"/>
                <a:gd name="T14" fmla="*/ 12 w 55"/>
                <a:gd name="T15" fmla="*/ 287 h 328"/>
                <a:gd name="T16" fmla="*/ 1 w 55"/>
                <a:gd name="T17" fmla="*/ 259 h 328"/>
                <a:gd name="T18" fmla="*/ 1 w 55"/>
                <a:gd name="T19" fmla="*/ 259 h 328"/>
                <a:gd name="T20" fmla="*/ 15 w 55"/>
                <a:gd name="T21" fmla="*/ 289 h 328"/>
                <a:gd name="T22" fmla="*/ 19 w 55"/>
                <a:gd name="T23" fmla="*/ 301 h 328"/>
                <a:gd name="T24" fmla="*/ 21 w 55"/>
                <a:gd name="T25" fmla="*/ 288 h 328"/>
                <a:gd name="T26" fmla="*/ 21 w 55"/>
                <a:gd name="T27" fmla="*/ 288 h 328"/>
                <a:gd name="T28" fmla="*/ 30 w 55"/>
                <a:gd name="T29" fmla="*/ 243 h 328"/>
                <a:gd name="T30" fmla="*/ 40 w 55"/>
                <a:gd name="T31" fmla="*/ 215 h 328"/>
                <a:gd name="T32" fmla="*/ 13 w 55"/>
                <a:gd name="T33" fmla="*/ 159 h 328"/>
                <a:gd name="T34" fmla="*/ 14 w 55"/>
                <a:gd name="T35" fmla="*/ 158 h 328"/>
                <a:gd name="T36" fmla="*/ 41 w 55"/>
                <a:gd name="T37" fmla="*/ 212 h 328"/>
                <a:gd name="T38" fmla="*/ 43 w 55"/>
                <a:gd name="T39" fmla="*/ 202 h 328"/>
                <a:gd name="T40" fmla="*/ 39 w 55"/>
                <a:gd name="T41" fmla="*/ 162 h 328"/>
                <a:gd name="T42" fmla="*/ 34 w 55"/>
                <a:gd name="T43" fmla="*/ 145 h 328"/>
                <a:gd name="T44" fmla="*/ 34 w 55"/>
                <a:gd name="T45" fmla="*/ 145 h 328"/>
                <a:gd name="T46" fmla="*/ 34 w 55"/>
                <a:gd name="T47" fmla="*/ 144 h 328"/>
                <a:gd name="T48" fmla="*/ 31 w 55"/>
                <a:gd name="T49" fmla="*/ 129 h 328"/>
                <a:gd name="T50" fmla="*/ 36 w 55"/>
                <a:gd name="T51" fmla="*/ 92 h 328"/>
                <a:gd name="T52" fmla="*/ 41 w 55"/>
                <a:gd name="T53" fmla="*/ 67 h 328"/>
                <a:gd name="T54" fmla="*/ 23 w 55"/>
                <a:gd name="T55" fmla="*/ 32 h 328"/>
                <a:gd name="T56" fmla="*/ 23 w 55"/>
                <a:gd name="T57" fmla="*/ 31 h 328"/>
                <a:gd name="T58" fmla="*/ 42 w 55"/>
                <a:gd name="T59" fmla="*/ 62 h 328"/>
                <a:gd name="T60" fmla="*/ 42 w 55"/>
                <a:gd name="T61" fmla="*/ 45 h 328"/>
                <a:gd name="T62" fmla="*/ 41 w 55"/>
                <a:gd name="T63" fmla="*/ 39 h 328"/>
                <a:gd name="T64" fmla="*/ 41 w 55"/>
                <a:gd name="T65" fmla="*/ 38 h 328"/>
                <a:gd name="T66" fmla="*/ 41 w 55"/>
                <a:gd name="T67" fmla="*/ 37 h 328"/>
                <a:gd name="T68" fmla="*/ 29 w 55"/>
                <a:gd name="T69" fmla="*/ 1 h 328"/>
                <a:gd name="T70" fmla="*/ 29 w 55"/>
                <a:gd name="T71" fmla="*/ 0 h 328"/>
                <a:gd name="T72" fmla="*/ 41 w 55"/>
                <a:gd name="T73" fmla="*/ 33 h 328"/>
                <a:gd name="T74" fmla="*/ 44 w 55"/>
                <a:gd name="T75" fmla="*/ 13 h 328"/>
                <a:gd name="T76" fmla="*/ 44 w 55"/>
                <a:gd name="T77" fmla="*/ 13 h 328"/>
                <a:gd name="T78" fmla="*/ 42 w 55"/>
                <a:gd name="T79" fmla="*/ 36 h 328"/>
                <a:gd name="T80" fmla="*/ 44 w 55"/>
                <a:gd name="T81" fmla="*/ 72 h 328"/>
                <a:gd name="T82" fmla="*/ 34 w 55"/>
                <a:gd name="T83" fmla="*/ 116 h 328"/>
                <a:gd name="T84" fmla="*/ 36 w 55"/>
                <a:gd name="T85" fmla="*/ 138 h 328"/>
                <a:gd name="T86" fmla="*/ 52 w 55"/>
                <a:gd name="T87" fmla="*/ 101 h 328"/>
                <a:gd name="T88" fmla="*/ 53 w 55"/>
                <a:gd name="T89" fmla="*/ 101 h 328"/>
                <a:gd name="T90" fmla="*/ 36 w 55"/>
                <a:gd name="T91" fmla="*/ 141 h 328"/>
                <a:gd name="T92" fmla="*/ 41 w 55"/>
                <a:gd name="T93" fmla="*/ 157 h 328"/>
                <a:gd name="T94" fmla="*/ 47 w 55"/>
                <a:gd name="T95" fmla="*/ 193 h 328"/>
                <a:gd name="T96" fmla="*/ 37 w 55"/>
                <a:gd name="T97" fmla="*/ 233 h 328"/>
                <a:gd name="T98" fmla="*/ 25 w 55"/>
                <a:gd name="T99" fmla="*/ 279 h 328"/>
                <a:gd name="T100" fmla="*/ 25 w 55"/>
                <a:gd name="T101" fmla="*/ 282 h 328"/>
                <a:gd name="T102" fmla="*/ 35 w 55"/>
                <a:gd name="T103" fmla="*/ 270 h 328"/>
                <a:gd name="T104" fmla="*/ 55 w 55"/>
                <a:gd name="T105" fmla="*/ 253 h 328"/>
                <a:gd name="T106" fmla="*/ 55 w 55"/>
                <a:gd name="T107" fmla="*/ 253 h 328"/>
                <a:gd name="T108" fmla="*/ 40 w 55"/>
                <a:gd name="T109" fmla="*/ 26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5" h="328">
                  <a:moveTo>
                    <a:pt x="40" y="268"/>
                  </a:moveTo>
                  <a:cubicBezTo>
                    <a:pt x="33" y="273"/>
                    <a:pt x="28" y="279"/>
                    <a:pt x="24" y="285"/>
                  </a:cubicBezTo>
                  <a:cubicBezTo>
                    <a:pt x="23" y="298"/>
                    <a:pt x="22" y="312"/>
                    <a:pt x="21" y="325"/>
                  </a:cubicBezTo>
                  <a:cubicBezTo>
                    <a:pt x="21" y="326"/>
                    <a:pt x="21" y="327"/>
                    <a:pt x="21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17" y="327"/>
                    <a:pt x="17" y="327"/>
                    <a:pt x="17" y="326"/>
                  </a:cubicBezTo>
                  <a:cubicBezTo>
                    <a:pt x="18" y="319"/>
                    <a:pt x="18" y="313"/>
                    <a:pt x="19" y="307"/>
                  </a:cubicBezTo>
                  <a:cubicBezTo>
                    <a:pt x="18" y="300"/>
                    <a:pt x="14" y="292"/>
                    <a:pt x="12" y="287"/>
                  </a:cubicBezTo>
                  <a:cubicBezTo>
                    <a:pt x="9" y="277"/>
                    <a:pt x="5" y="268"/>
                    <a:pt x="1" y="259"/>
                  </a:cubicBezTo>
                  <a:cubicBezTo>
                    <a:pt x="0" y="259"/>
                    <a:pt x="1" y="258"/>
                    <a:pt x="1" y="259"/>
                  </a:cubicBezTo>
                  <a:cubicBezTo>
                    <a:pt x="7" y="268"/>
                    <a:pt x="11" y="278"/>
                    <a:pt x="15" y="289"/>
                  </a:cubicBezTo>
                  <a:cubicBezTo>
                    <a:pt x="16" y="293"/>
                    <a:pt x="18" y="297"/>
                    <a:pt x="19" y="301"/>
                  </a:cubicBezTo>
                  <a:cubicBezTo>
                    <a:pt x="20" y="297"/>
                    <a:pt x="20" y="293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2" y="273"/>
                    <a:pt x="25" y="258"/>
                    <a:pt x="30" y="243"/>
                  </a:cubicBezTo>
                  <a:cubicBezTo>
                    <a:pt x="33" y="234"/>
                    <a:pt x="37" y="225"/>
                    <a:pt x="40" y="215"/>
                  </a:cubicBezTo>
                  <a:cubicBezTo>
                    <a:pt x="34" y="195"/>
                    <a:pt x="25" y="176"/>
                    <a:pt x="13" y="159"/>
                  </a:cubicBezTo>
                  <a:cubicBezTo>
                    <a:pt x="13" y="158"/>
                    <a:pt x="14" y="158"/>
                    <a:pt x="14" y="158"/>
                  </a:cubicBezTo>
                  <a:cubicBezTo>
                    <a:pt x="26" y="175"/>
                    <a:pt x="35" y="193"/>
                    <a:pt x="41" y="212"/>
                  </a:cubicBezTo>
                  <a:cubicBezTo>
                    <a:pt x="41" y="209"/>
                    <a:pt x="42" y="206"/>
                    <a:pt x="43" y="202"/>
                  </a:cubicBezTo>
                  <a:cubicBezTo>
                    <a:pt x="45" y="189"/>
                    <a:pt x="43" y="176"/>
                    <a:pt x="39" y="162"/>
                  </a:cubicBezTo>
                  <a:cubicBezTo>
                    <a:pt x="37" y="157"/>
                    <a:pt x="36" y="151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2" y="139"/>
                    <a:pt x="31" y="134"/>
                    <a:pt x="31" y="129"/>
                  </a:cubicBezTo>
                  <a:cubicBezTo>
                    <a:pt x="30" y="116"/>
                    <a:pt x="33" y="104"/>
                    <a:pt x="36" y="92"/>
                  </a:cubicBezTo>
                  <a:cubicBezTo>
                    <a:pt x="38" y="83"/>
                    <a:pt x="40" y="75"/>
                    <a:pt x="41" y="67"/>
                  </a:cubicBezTo>
                  <a:cubicBezTo>
                    <a:pt x="39" y="53"/>
                    <a:pt x="33" y="41"/>
                    <a:pt x="23" y="32"/>
                  </a:cubicBezTo>
                  <a:cubicBezTo>
                    <a:pt x="22" y="31"/>
                    <a:pt x="23" y="31"/>
                    <a:pt x="23" y="31"/>
                  </a:cubicBezTo>
                  <a:cubicBezTo>
                    <a:pt x="32" y="40"/>
                    <a:pt x="39" y="50"/>
                    <a:pt x="42" y="62"/>
                  </a:cubicBezTo>
                  <a:cubicBezTo>
                    <a:pt x="43" y="56"/>
                    <a:pt x="43" y="51"/>
                    <a:pt x="42" y="45"/>
                  </a:cubicBezTo>
                  <a:cubicBezTo>
                    <a:pt x="42" y="43"/>
                    <a:pt x="41" y="41"/>
                    <a:pt x="41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38" y="25"/>
                    <a:pt x="33" y="12"/>
                    <a:pt x="29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4" y="11"/>
                    <a:pt x="39" y="22"/>
                    <a:pt x="41" y="33"/>
                  </a:cubicBezTo>
                  <a:cubicBezTo>
                    <a:pt x="43" y="26"/>
                    <a:pt x="44" y="20"/>
                    <a:pt x="44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20"/>
                    <a:pt x="44" y="28"/>
                    <a:pt x="42" y="36"/>
                  </a:cubicBezTo>
                  <a:cubicBezTo>
                    <a:pt x="45" y="47"/>
                    <a:pt x="46" y="59"/>
                    <a:pt x="44" y="72"/>
                  </a:cubicBezTo>
                  <a:cubicBezTo>
                    <a:pt x="41" y="86"/>
                    <a:pt x="35" y="101"/>
                    <a:pt x="34" y="116"/>
                  </a:cubicBezTo>
                  <a:cubicBezTo>
                    <a:pt x="33" y="123"/>
                    <a:pt x="34" y="131"/>
                    <a:pt x="36" y="138"/>
                  </a:cubicBezTo>
                  <a:cubicBezTo>
                    <a:pt x="40" y="125"/>
                    <a:pt x="45" y="113"/>
                    <a:pt x="52" y="101"/>
                  </a:cubicBezTo>
                  <a:cubicBezTo>
                    <a:pt x="52" y="100"/>
                    <a:pt x="53" y="101"/>
                    <a:pt x="53" y="101"/>
                  </a:cubicBezTo>
                  <a:cubicBezTo>
                    <a:pt x="46" y="114"/>
                    <a:pt x="40" y="127"/>
                    <a:pt x="36" y="141"/>
                  </a:cubicBezTo>
                  <a:cubicBezTo>
                    <a:pt x="37" y="147"/>
                    <a:pt x="39" y="152"/>
                    <a:pt x="41" y="157"/>
                  </a:cubicBezTo>
                  <a:cubicBezTo>
                    <a:pt x="45" y="169"/>
                    <a:pt x="48" y="181"/>
                    <a:pt x="47" y="193"/>
                  </a:cubicBezTo>
                  <a:cubicBezTo>
                    <a:pt x="46" y="207"/>
                    <a:pt x="42" y="220"/>
                    <a:pt x="37" y="233"/>
                  </a:cubicBezTo>
                  <a:cubicBezTo>
                    <a:pt x="32" y="248"/>
                    <a:pt x="27" y="263"/>
                    <a:pt x="25" y="279"/>
                  </a:cubicBezTo>
                  <a:cubicBezTo>
                    <a:pt x="25" y="280"/>
                    <a:pt x="25" y="281"/>
                    <a:pt x="25" y="282"/>
                  </a:cubicBezTo>
                  <a:cubicBezTo>
                    <a:pt x="28" y="278"/>
                    <a:pt x="31" y="274"/>
                    <a:pt x="35" y="270"/>
                  </a:cubicBezTo>
                  <a:cubicBezTo>
                    <a:pt x="42" y="264"/>
                    <a:pt x="51" y="261"/>
                    <a:pt x="55" y="253"/>
                  </a:cubicBezTo>
                  <a:cubicBezTo>
                    <a:pt x="55" y="252"/>
                    <a:pt x="55" y="253"/>
                    <a:pt x="55" y="253"/>
                  </a:cubicBezTo>
                  <a:cubicBezTo>
                    <a:pt x="52" y="260"/>
                    <a:pt x="45" y="263"/>
                    <a:pt x="40" y="268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99" name="ïṥ1íḋe">
              <a:extLst>
                <a:ext uri="{FF2B5EF4-FFF2-40B4-BE49-F238E27FC236}">
                  <a16:creationId xmlns:a16="http://schemas.microsoft.com/office/drawing/2014/main" id="{164B13A7-0EB4-F76C-0230-FD09A19B7C9F}"/>
                </a:ext>
              </a:extLst>
            </p:cNvPr>
            <p:cNvSpPr/>
            <p:nvPr/>
          </p:nvSpPr>
          <p:spPr bwMode="auto">
            <a:xfrm>
              <a:off x="7572375" y="4516438"/>
              <a:ext cx="401638" cy="863600"/>
            </a:xfrm>
            <a:custGeom>
              <a:avLst/>
              <a:gdLst>
                <a:gd name="T0" fmla="*/ 29 w 136"/>
                <a:gd name="T1" fmla="*/ 292 h 292"/>
                <a:gd name="T2" fmla="*/ 65 w 136"/>
                <a:gd name="T3" fmla="*/ 292 h 292"/>
                <a:gd name="T4" fmla="*/ 72 w 136"/>
                <a:gd name="T5" fmla="*/ 273 h 292"/>
                <a:gd name="T6" fmla="*/ 92 w 136"/>
                <a:gd name="T7" fmla="*/ 250 h 292"/>
                <a:gd name="T8" fmla="*/ 85 w 136"/>
                <a:gd name="T9" fmla="*/ 209 h 292"/>
                <a:gd name="T10" fmla="*/ 92 w 136"/>
                <a:gd name="T11" fmla="*/ 185 h 292"/>
                <a:gd name="T12" fmla="*/ 106 w 136"/>
                <a:gd name="T13" fmla="*/ 174 h 292"/>
                <a:gd name="T14" fmla="*/ 111 w 136"/>
                <a:gd name="T15" fmla="*/ 134 h 292"/>
                <a:gd name="T16" fmla="*/ 105 w 136"/>
                <a:gd name="T17" fmla="*/ 106 h 292"/>
                <a:gd name="T18" fmla="*/ 124 w 136"/>
                <a:gd name="T19" fmla="*/ 64 h 292"/>
                <a:gd name="T20" fmla="*/ 125 w 136"/>
                <a:gd name="T21" fmla="*/ 23 h 292"/>
                <a:gd name="T22" fmla="*/ 121 w 136"/>
                <a:gd name="T23" fmla="*/ 19 h 292"/>
                <a:gd name="T24" fmla="*/ 57 w 136"/>
                <a:gd name="T25" fmla="*/ 45 h 292"/>
                <a:gd name="T26" fmla="*/ 53 w 136"/>
                <a:gd name="T27" fmla="*/ 72 h 292"/>
                <a:gd name="T28" fmla="*/ 20 w 136"/>
                <a:gd name="T29" fmla="*/ 118 h 292"/>
                <a:gd name="T30" fmla="*/ 19 w 136"/>
                <a:gd name="T31" fmla="*/ 182 h 292"/>
                <a:gd name="T32" fmla="*/ 1 w 136"/>
                <a:gd name="T33" fmla="*/ 226 h 292"/>
                <a:gd name="T34" fmla="*/ 18 w 136"/>
                <a:gd name="T35" fmla="*/ 269 h 292"/>
                <a:gd name="T36" fmla="*/ 29 w 136"/>
                <a:gd name="T37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292">
                  <a:moveTo>
                    <a:pt x="29" y="292"/>
                  </a:moveTo>
                  <a:cubicBezTo>
                    <a:pt x="65" y="292"/>
                    <a:pt x="65" y="292"/>
                    <a:pt x="65" y="292"/>
                  </a:cubicBezTo>
                  <a:cubicBezTo>
                    <a:pt x="66" y="286"/>
                    <a:pt x="71" y="274"/>
                    <a:pt x="72" y="273"/>
                  </a:cubicBezTo>
                  <a:cubicBezTo>
                    <a:pt x="78" y="265"/>
                    <a:pt x="87" y="259"/>
                    <a:pt x="92" y="250"/>
                  </a:cubicBezTo>
                  <a:cubicBezTo>
                    <a:pt x="100" y="234"/>
                    <a:pt x="92" y="223"/>
                    <a:pt x="85" y="209"/>
                  </a:cubicBezTo>
                  <a:cubicBezTo>
                    <a:pt x="81" y="200"/>
                    <a:pt x="84" y="192"/>
                    <a:pt x="92" y="185"/>
                  </a:cubicBezTo>
                  <a:cubicBezTo>
                    <a:pt x="96" y="181"/>
                    <a:pt x="102" y="178"/>
                    <a:pt x="106" y="174"/>
                  </a:cubicBezTo>
                  <a:cubicBezTo>
                    <a:pt x="116" y="163"/>
                    <a:pt x="115" y="148"/>
                    <a:pt x="111" y="134"/>
                  </a:cubicBezTo>
                  <a:cubicBezTo>
                    <a:pt x="109" y="125"/>
                    <a:pt x="105" y="116"/>
                    <a:pt x="105" y="106"/>
                  </a:cubicBezTo>
                  <a:cubicBezTo>
                    <a:pt x="104" y="89"/>
                    <a:pt x="115" y="78"/>
                    <a:pt x="124" y="64"/>
                  </a:cubicBezTo>
                  <a:cubicBezTo>
                    <a:pt x="132" y="51"/>
                    <a:pt x="136" y="37"/>
                    <a:pt x="125" y="23"/>
                  </a:cubicBezTo>
                  <a:cubicBezTo>
                    <a:pt x="124" y="22"/>
                    <a:pt x="122" y="20"/>
                    <a:pt x="121" y="19"/>
                  </a:cubicBezTo>
                  <a:cubicBezTo>
                    <a:pt x="99" y="0"/>
                    <a:pt x="64" y="19"/>
                    <a:pt x="57" y="45"/>
                  </a:cubicBezTo>
                  <a:cubicBezTo>
                    <a:pt x="55" y="54"/>
                    <a:pt x="55" y="63"/>
                    <a:pt x="53" y="72"/>
                  </a:cubicBezTo>
                  <a:cubicBezTo>
                    <a:pt x="48" y="92"/>
                    <a:pt x="26" y="98"/>
                    <a:pt x="20" y="118"/>
                  </a:cubicBezTo>
                  <a:cubicBezTo>
                    <a:pt x="14" y="139"/>
                    <a:pt x="29" y="161"/>
                    <a:pt x="19" y="182"/>
                  </a:cubicBezTo>
                  <a:cubicBezTo>
                    <a:pt x="12" y="196"/>
                    <a:pt x="2" y="210"/>
                    <a:pt x="1" y="226"/>
                  </a:cubicBezTo>
                  <a:cubicBezTo>
                    <a:pt x="0" y="241"/>
                    <a:pt x="7" y="257"/>
                    <a:pt x="18" y="269"/>
                  </a:cubicBezTo>
                  <a:cubicBezTo>
                    <a:pt x="22" y="273"/>
                    <a:pt x="28" y="284"/>
                    <a:pt x="29" y="29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0" name="ïṡļiḓê">
              <a:extLst>
                <a:ext uri="{FF2B5EF4-FFF2-40B4-BE49-F238E27FC236}">
                  <a16:creationId xmlns:a16="http://schemas.microsoft.com/office/drawing/2014/main" id="{849FF3C6-BC3D-B128-5729-BA942D064556}"/>
                </a:ext>
              </a:extLst>
            </p:cNvPr>
            <p:cNvSpPr/>
            <p:nvPr/>
          </p:nvSpPr>
          <p:spPr bwMode="auto">
            <a:xfrm>
              <a:off x="7661275" y="4598988"/>
              <a:ext cx="215900" cy="781050"/>
            </a:xfrm>
            <a:custGeom>
              <a:avLst/>
              <a:gdLst>
                <a:gd name="T0" fmla="*/ 18 w 73"/>
                <a:gd name="T1" fmla="*/ 224 h 264"/>
                <a:gd name="T2" fmla="*/ 12 w 73"/>
                <a:gd name="T3" fmla="*/ 255 h 264"/>
                <a:gd name="T4" fmla="*/ 11 w 73"/>
                <a:gd name="T5" fmla="*/ 264 h 264"/>
                <a:gd name="T6" fmla="*/ 14 w 73"/>
                <a:gd name="T7" fmla="*/ 264 h 264"/>
                <a:gd name="T8" fmla="*/ 15 w 73"/>
                <a:gd name="T9" fmla="*/ 257 h 264"/>
                <a:gd name="T10" fmla="*/ 18 w 73"/>
                <a:gd name="T11" fmla="*/ 242 h 264"/>
                <a:gd name="T12" fmla="*/ 27 w 73"/>
                <a:gd name="T13" fmla="*/ 228 h 264"/>
                <a:gd name="T14" fmla="*/ 42 w 73"/>
                <a:gd name="T15" fmla="*/ 208 h 264"/>
                <a:gd name="T16" fmla="*/ 41 w 73"/>
                <a:gd name="T17" fmla="*/ 208 h 264"/>
                <a:gd name="T18" fmla="*/ 25 w 73"/>
                <a:gd name="T19" fmla="*/ 229 h 264"/>
                <a:gd name="T20" fmla="*/ 19 w 73"/>
                <a:gd name="T21" fmla="*/ 237 h 264"/>
                <a:gd name="T22" fmla="*/ 20 w 73"/>
                <a:gd name="T23" fmla="*/ 227 h 264"/>
                <a:gd name="T24" fmla="*/ 20 w 73"/>
                <a:gd name="T25" fmla="*/ 227 h 264"/>
                <a:gd name="T26" fmla="*/ 22 w 73"/>
                <a:gd name="T27" fmla="*/ 190 h 264"/>
                <a:gd name="T28" fmla="*/ 20 w 73"/>
                <a:gd name="T29" fmla="*/ 166 h 264"/>
                <a:gd name="T30" fmla="*/ 52 w 73"/>
                <a:gd name="T31" fmla="*/ 128 h 264"/>
                <a:gd name="T32" fmla="*/ 52 w 73"/>
                <a:gd name="T33" fmla="*/ 127 h 264"/>
                <a:gd name="T34" fmla="*/ 20 w 73"/>
                <a:gd name="T35" fmla="*/ 164 h 264"/>
                <a:gd name="T36" fmla="*/ 20 w 73"/>
                <a:gd name="T37" fmla="*/ 156 h 264"/>
                <a:gd name="T38" fmla="*/ 31 w 73"/>
                <a:gd name="T39" fmla="*/ 125 h 264"/>
                <a:gd name="T40" fmla="*/ 39 w 73"/>
                <a:gd name="T41" fmla="*/ 113 h 264"/>
                <a:gd name="T42" fmla="*/ 39 w 73"/>
                <a:gd name="T43" fmla="*/ 112 h 264"/>
                <a:gd name="T44" fmla="*/ 39 w 73"/>
                <a:gd name="T45" fmla="*/ 112 h 264"/>
                <a:gd name="T46" fmla="*/ 45 w 73"/>
                <a:gd name="T47" fmla="*/ 101 h 264"/>
                <a:gd name="T48" fmla="*/ 48 w 73"/>
                <a:gd name="T49" fmla="*/ 71 h 264"/>
                <a:gd name="T50" fmla="*/ 49 w 73"/>
                <a:gd name="T51" fmla="*/ 50 h 264"/>
                <a:gd name="T52" fmla="*/ 71 w 73"/>
                <a:gd name="T53" fmla="*/ 27 h 264"/>
                <a:gd name="T54" fmla="*/ 70 w 73"/>
                <a:gd name="T55" fmla="*/ 26 h 264"/>
                <a:gd name="T56" fmla="*/ 50 w 73"/>
                <a:gd name="T57" fmla="*/ 46 h 264"/>
                <a:gd name="T58" fmla="*/ 53 w 73"/>
                <a:gd name="T59" fmla="*/ 33 h 264"/>
                <a:gd name="T60" fmla="*/ 55 w 73"/>
                <a:gd name="T61" fmla="*/ 28 h 264"/>
                <a:gd name="T62" fmla="*/ 56 w 73"/>
                <a:gd name="T63" fmla="*/ 28 h 264"/>
                <a:gd name="T64" fmla="*/ 56 w 73"/>
                <a:gd name="T65" fmla="*/ 28 h 264"/>
                <a:gd name="T66" fmla="*/ 73 w 73"/>
                <a:gd name="T67" fmla="*/ 1 h 264"/>
                <a:gd name="T68" fmla="*/ 72 w 73"/>
                <a:gd name="T69" fmla="*/ 1 h 264"/>
                <a:gd name="T70" fmla="*/ 56 w 73"/>
                <a:gd name="T71" fmla="*/ 24 h 264"/>
                <a:gd name="T72" fmla="*/ 58 w 73"/>
                <a:gd name="T73" fmla="*/ 8 h 264"/>
                <a:gd name="T74" fmla="*/ 58 w 73"/>
                <a:gd name="T75" fmla="*/ 8 h 264"/>
                <a:gd name="T76" fmla="*/ 55 w 73"/>
                <a:gd name="T77" fmla="*/ 26 h 264"/>
                <a:gd name="T78" fmla="*/ 46 w 73"/>
                <a:gd name="T79" fmla="*/ 54 h 264"/>
                <a:gd name="T80" fmla="*/ 45 w 73"/>
                <a:gd name="T81" fmla="*/ 90 h 264"/>
                <a:gd name="T82" fmla="*/ 39 w 73"/>
                <a:gd name="T83" fmla="*/ 107 h 264"/>
                <a:gd name="T84" fmla="*/ 34 w 73"/>
                <a:gd name="T85" fmla="*/ 75 h 264"/>
                <a:gd name="T86" fmla="*/ 33 w 73"/>
                <a:gd name="T87" fmla="*/ 75 h 264"/>
                <a:gd name="T88" fmla="*/ 38 w 73"/>
                <a:gd name="T89" fmla="*/ 109 h 264"/>
                <a:gd name="T90" fmla="*/ 31 w 73"/>
                <a:gd name="T91" fmla="*/ 121 h 264"/>
                <a:gd name="T92" fmla="*/ 19 w 73"/>
                <a:gd name="T93" fmla="*/ 148 h 264"/>
                <a:gd name="T94" fmla="*/ 18 w 73"/>
                <a:gd name="T95" fmla="*/ 181 h 264"/>
                <a:gd name="T96" fmla="*/ 19 w 73"/>
                <a:gd name="T97" fmla="*/ 219 h 264"/>
                <a:gd name="T98" fmla="*/ 18 w 73"/>
                <a:gd name="T99" fmla="*/ 221 h 264"/>
                <a:gd name="T100" fmla="*/ 13 w 73"/>
                <a:gd name="T101" fmla="*/ 210 h 264"/>
                <a:gd name="T102" fmla="*/ 1 w 73"/>
                <a:gd name="T103" fmla="*/ 192 h 264"/>
                <a:gd name="T104" fmla="*/ 0 w 73"/>
                <a:gd name="T105" fmla="*/ 193 h 264"/>
                <a:gd name="T106" fmla="*/ 10 w 73"/>
                <a:gd name="T107" fmla="*/ 207 h 264"/>
                <a:gd name="T108" fmla="*/ 18 w 73"/>
                <a:gd name="T109" fmla="*/ 2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3" h="264">
                  <a:moveTo>
                    <a:pt x="18" y="224"/>
                  </a:moveTo>
                  <a:cubicBezTo>
                    <a:pt x="16" y="235"/>
                    <a:pt x="14" y="245"/>
                    <a:pt x="12" y="255"/>
                  </a:cubicBezTo>
                  <a:cubicBezTo>
                    <a:pt x="12" y="258"/>
                    <a:pt x="11" y="261"/>
                    <a:pt x="11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15" y="262"/>
                    <a:pt x="15" y="259"/>
                    <a:pt x="15" y="257"/>
                  </a:cubicBezTo>
                  <a:cubicBezTo>
                    <a:pt x="16" y="252"/>
                    <a:pt x="17" y="247"/>
                    <a:pt x="18" y="242"/>
                  </a:cubicBezTo>
                  <a:cubicBezTo>
                    <a:pt x="20" y="237"/>
                    <a:pt x="24" y="231"/>
                    <a:pt x="27" y="228"/>
                  </a:cubicBezTo>
                  <a:cubicBezTo>
                    <a:pt x="31" y="221"/>
                    <a:pt x="36" y="215"/>
                    <a:pt x="42" y="208"/>
                  </a:cubicBezTo>
                  <a:cubicBezTo>
                    <a:pt x="42" y="208"/>
                    <a:pt x="41" y="208"/>
                    <a:pt x="41" y="208"/>
                  </a:cubicBezTo>
                  <a:cubicBezTo>
                    <a:pt x="35" y="215"/>
                    <a:pt x="30" y="221"/>
                    <a:pt x="25" y="229"/>
                  </a:cubicBezTo>
                  <a:cubicBezTo>
                    <a:pt x="23" y="231"/>
                    <a:pt x="21" y="234"/>
                    <a:pt x="19" y="237"/>
                  </a:cubicBezTo>
                  <a:cubicBezTo>
                    <a:pt x="19" y="234"/>
                    <a:pt x="20" y="231"/>
                    <a:pt x="20" y="227"/>
                  </a:cubicBezTo>
                  <a:cubicBezTo>
                    <a:pt x="20" y="227"/>
                    <a:pt x="20" y="227"/>
                    <a:pt x="20" y="227"/>
                  </a:cubicBezTo>
                  <a:cubicBezTo>
                    <a:pt x="22" y="215"/>
                    <a:pt x="23" y="202"/>
                    <a:pt x="22" y="190"/>
                  </a:cubicBezTo>
                  <a:cubicBezTo>
                    <a:pt x="21" y="182"/>
                    <a:pt x="20" y="174"/>
                    <a:pt x="20" y="166"/>
                  </a:cubicBezTo>
                  <a:cubicBezTo>
                    <a:pt x="29" y="152"/>
                    <a:pt x="40" y="139"/>
                    <a:pt x="52" y="128"/>
                  </a:cubicBezTo>
                  <a:cubicBezTo>
                    <a:pt x="53" y="127"/>
                    <a:pt x="52" y="127"/>
                    <a:pt x="52" y="127"/>
                  </a:cubicBezTo>
                  <a:cubicBezTo>
                    <a:pt x="39" y="138"/>
                    <a:pt x="29" y="150"/>
                    <a:pt x="20" y="164"/>
                  </a:cubicBezTo>
                  <a:cubicBezTo>
                    <a:pt x="20" y="161"/>
                    <a:pt x="20" y="158"/>
                    <a:pt x="20" y="156"/>
                  </a:cubicBezTo>
                  <a:cubicBezTo>
                    <a:pt x="21" y="145"/>
                    <a:pt x="26" y="135"/>
                    <a:pt x="31" y="125"/>
                  </a:cubicBezTo>
                  <a:cubicBezTo>
                    <a:pt x="34" y="121"/>
                    <a:pt x="37" y="117"/>
                    <a:pt x="39" y="113"/>
                  </a:cubicBezTo>
                  <a:cubicBezTo>
                    <a:pt x="39" y="113"/>
                    <a:pt x="39" y="113"/>
                    <a:pt x="39" y="112"/>
                  </a:cubicBezTo>
                  <a:cubicBezTo>
                    <a:pt x="39" y="112"/>
                    <a:pt x="39" y="112"/>
                    <a:pt x="39" y="112"/>
                  </a:cubicBezTo>
                  <a:cubicBezTo>
                    <a:pt x="41" y="109"/>
                    <a:pt x="43" y="105"/>
                    <a:pt x="45" y="101"/>
                  </a:cubicBezTo>
                  <a:cubicBezTo>
                    <a:pt x="48" y="91"/>
                    <a:pt x="48" y="81"/>
                    <a:pt x="48" y="71"/>
                  </a:cubicBezTo>
                  <a:cubicBezTo>
                    <a:pt x="48" y="64"/>
                    <a:pt x="48" y="57"/>
                    <a:pt x="49" y="50"/>
                  </a:cubicBezTo>
                  <a:cubicBezTo>
                    <a:pt x="54" y="40"/>
                    <a:pt x="61" y="32"/>
                    <a:pt x="71" y="27"/>
                  </a:cubicBezTo>
                  <a:cubicBezTo>
                    <a:pt x="71" y="27"/>
                    <a:pt x="71" y="26"/>
                    <a:pt x="70" y="26"/>
                  </a:cubicBezTo>
                  <a:cubicBezTo>
                    <a:pt x="62" y="31"/>
                    <a:pt x="54" y="38"/>
                    <a:pt x="50" y="46"/>
                  </a:cubicBezTo>
                  <a:cubicBezTo>
                    <a:pt x="50" y="42"/>
                    <a:pt x="51" y="37"/>
                    <a:pt x="53" y="33"/>
                  </a:cubicBezTo>
                  <a:cubicBezTo>
                    <a:pt x="54" y="31"/>
                    <a:pt x="54" y="30"/>
                    <a:pt x="55" y="28"/>
                  </a:cubicBezTo>
                  <a:cubicBezTo>
                    <a:pt x="55" y="28"/>
                    <a:pt x="56" y="28"/>
                    <a:pt x="56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0" y="18"/>
                    <a:pt x="66" y="10"/>
                    <a:pt x="73" y="1"/>
                  </a:cubicBezTo>
                  <a:cubicBezTo>
                    <a:pt x="73" y="1"/>
                    <a:pt x="72" y="0"/>
                    <a:pt x="72" y="1"/>
                  </a:cubicBezTo>
                  <a:cubicBezTo>
                    <a:pt x="66" y="8"/>
                    <a:pt x="60" y="16"/>
                    <a:pt x="56" y="24"/>
                  </a:cubicBezTo>
                  <a:cubicBezTo>
                    <a:pt x="56" y="18"/>
                    <a:pt x="57" y="13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6" y="14"/>
                    <a:pt x="55" y="20"/>
                    <a:pt x="55" y="26"/>
                  </a:cubicBezTo>
                  <a:cubicBezTo>
                    <a:pt x="50" y="34"/>
                    <a:pt x="47" y="43"/>
                    <a:pt x="46" y="54"/>
                  </a:cubicBezTo>
                  <a:cubicBezTo>
                    <a:pt x="46" y="66"/>
                    <a:pt x="47" y="78"/>
                    <a:pt x="45" y="90"/>
                  </a:cubicBezTo>
                  <a:cubicBezTo>
                    <a:pt x="44" y="96"/>
                    <a:pt x="42" y="102"/>
                    <a:pt x="39" y="107"/>
                  </a:cubicBezTo>
                  <a:cubicBezTo>
                    <a:pt x="39" y="96"/>
                    <a:pt x="37" y="85"/>
                    <a:pt x="34" y="75"/>
                  </a:cubicBezTo>
                  <a:cubicBezTo>
                    <a:pt x="34" y="74"/>
                    <a:pt x="33" y="74"/>
                    <a:pt x="33" y="75"/>
                  </a:cubicBezTo>
                  <a:cubicBezTo>
                    <a:pt x="36" y="86"/>
                    <a:pt x="38" y="98"/>
                    <a:pt x="38" y="109"/>
                  </a:cubicBezTo>
                  <a:cubicBezTo>
                    <a:pt x="36" y="113"/>
                    <a:pt x="34" y="117"/>
                    <a:pt x="31" y="121"/>
                  </a:cubicBezTo>
                  <a:cubicBezTo>
                    <a:pt x="26" y="129"/>
                    <a:pt x="21" y="138"/>
                    <a:pt x="19" y="148"/>
                  </a:cubicBezTo>
                  <a:cubicBezTo>
                    <a:pt x="17" y="159"/>
                    <a:pt x="18" y="170"/>
                    <a:pt x="18" y="181"/>
                  </a:cubicBezTo>
                  <a:cubicBezTo>
                    <a:pt x="20" y="194"/>
                    <a:pt x="20" y="206"/>
                    <a:pt x="19" y="219"/>
                  </a:cubicBezTo>
                  <a:cubicBezTo>
                    <a:pt x="19" y="220"/>
                    <a:pt x="18" y="220"/>
                    <a:pt x="18" y="221"/>
                  </a:cubicBezTo>
                  <a:cubicBezTo>
                    <a:pt x="17" y="217"/>
                    <a:pt x="15" y="214"/>
                    <a:pt x="13" y="210"/>
                  </a:cubicBezTo>
                  <a:cubicBezTo>
                    <a:pt x="9" y="204"/>
                    <a:pt x="3" y="200"/>
                    <a:pt x="1" y="192"/>
                  </a:cubicBezTo>
                  <a:cubicBezTo>
                    <a:pt x="1" y="192"/>
                    <a:pt x="0" y="192"/>
                    <a:pt x="0" y="193"/>
                  </a:cubicBezTo>
                  <a:cubicBezTo>
                    <a:pt x="2" y="199"/>
                    <a:pt x="6" y="203"/>
                    <a:pt x="10" y="207"/>
                  </a:cubicBezTo>
                  <a:cubicBezTo>
                    <a:pt x="13" y="212"/>
                    <a:pt x="16" y="218"/>
                    <a:pt x="18" y="224"/>
                  </a:cubicBezTo>
                  <a:close/>
                </a:path>
              </a:pathLst>
            </a:custGeom>
            <a:solidFill>
              <a:srgbClr val="234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925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1" name="ïŝľíḓe">
              <a:extLst>
                <a:ext uri="{FF2B5EF4-FFF2-40B4-BE49-F238E27FC236}">
                  <a16:creationId xmlns:a16="http://schemas.microsoft.com/office/drawing/2014/main" id="{6B8B84B2-AEB7-416E-8F2C-7695730180E6}"/>
                </a:ext>
              </a:extLst>
            </p:cNvPr>
            <p:cNvSpPr/>
            <p:nvPr/>
          </p:nvSpPr>
          <p:spPr bwMode="auto">
            <a:xfrm>
              <a:off x="7470775" y="4725988"/>
              <a:ext cx="239713" cy="654050"/>
            </a:xfrm>
            <a:custGeom>
              <a:avLst/>
              <a:gdLst>
                <a:gd name="T0" fmla="*/ 12 w 81"/>
                <a:gd name="T1" fmla="*/ 149 h 221"/>
                <a:gd name="T2" fmla="*/ 7 w 81"/>
                <a:gd name="T3" fmla="*/ 184 h 221"/>
                <a:gd name="T4" fmla="*/ 27 w 81"/>
                <a:gd name="T5" fmla="*/ 213 h 221"/>
                <a:gd name="T6" fmla="*/ 36 w 81"/>
                <a:gd name="T7" fmla="*/ 221 h 221"/>
                <a:gd name="T8" fmla="*/ 66 w 81"/>
                <a:gd name="T9" fmla="*/ 221 h 221"/>
                <a:gd name="T10" fmla="*/ 68 w 81"/>
                <a:gd name="T11" fmla="*/ 206 h 221"/>
                <a:gd name="T12" fmla="*/ 78 w 81"/>
                <a:gd name="T13" fmla="*/ 185 h 221"/>
                <a:gd name="T14" fmla="*/ 66 w 81"/>
                <a:gd name="T15" fmla="*/ 156 h 221"/>
                <a:gd name="T16" fmla="*/ 66 w 81"/>
                <a:gd name="T17" fmla="*/ 137 h 221"/>
                <a:gd name="T18" fmla="*/ 74 w 81"/>
                <a:gd name="T19" fmla="*/ 126 h 221"/>
                <a:gd name="T20" fmla="*/ 70 w 81"/>
                <a:gd name="T21" fmla="*/ 96 h 221"/>
                <a:gd name="T22" fmla="*/ 60 w 81"/>
                <a:gd name="T23" fmla="*/ 77 h 221"/>
                <a:gd name="T24" fmla="*/ 66 w 81"/>
                <a:gd name="T25" fmla="*/ 42 h 221"/>
                <a:gd name="T26" fmla="*/ 59 w 81"/>
                <a:gd name="T27" fmla="*/ 12 h 221"/>
                <a:gd name="T28" fmla="*/ 56 w 81"/>
                <a:gd name="T29" fmla="*/ 10 h 221"/>
                <a:gd name="T30" fmla="*/ 14 w 81"/>
                <a:gd name="T31" fmla="*/ 41 h 221"/>
                <a:gd name="T32" fmla="*/ 15 w 81"/>
                <a:gd name="T33" fmla="*/ 61 h 221"/>
                <a:gd name="T34" fmla="*/ 0 w 81"/>
                <a:gd name="T35" fmla="*/ 101 h 221"/>
                <a:gd name="T36" fmla="*/ 12 w 81"/>
                <a:gd name="T37" fmla="*/ 14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1">
                  <a:moveTo>
                    <a:pt x="12" y="149"/>
                  </a:moveTo>
                  <a:cubicBezTo>
                    <a:pt x="9" y="161"/>
                    <a:pt x="5" y="173"/>
                    <a:pt x="7" y="184"/>
                  </a:cubicBezTo>
                  <a:cubicBezTo>
                    <a:pt x="9" y="196"/>
                    <a:pt x="17" y="207"/>
                    <a:pt x="27" y="213"/>
                  </a:cubicBezTo>
                  <a:cubicBezTo>
                    <a:pt x="30" y="214"/>
                    <a:pt x="33" y="218"/>
                    <a:pt x="36" y="221"/>
                  </a:cubicBezTo>
                  <a:cubicBezTo>
                    <a:pt x="66" y="221"/>
                    <a:pt x="66" y="221"/>
                    <a:pt x="66" y="221"/>
                  </a:cubicBezTo>
                  <a:cubicBezTo>
                    <a:pt x="66" y="217"/>
                    <a:pt x="68" y="207"/>
                    <a:pt x="68" y="206"/>
                  </a:cubicBezTo>
                  <a:cubicBezTo>
                    <a:pt x="71" y="198"/>
                    <a:pt x="76" y="192"/>
                    <a:pt x="78" y="185"/>
                  </a:cubicBezTo>
                  <a:cubicBezTo>
                    <a:pt x="81" y="172"/>
                    <a:pt x="73" y="165"/>
                    <a:pt x="66" y="156"/>
                  </a:cubicBezTo>
                  <a:cubicBezTo>
                    <a:pt x="61" y="150"/>
                    <a:pt x="62" y="144"/>
                    <a:pt x="66" y="137"/>
                  </a:cubicBezTo>
                  <a:cubicBezTo>
                    <a:pt x="68" y="134"/>
                    <a:pt x="72" y="130"/>
                    <a:pt x="74" y="126"/>
                  </a:cubicBezTo>
                  <a:cubicBezTo>
                    <a:pt x="79" y="116"/>
                    <a:pt x="76" y="106"/>
                    <a:pt x="70" y="96"/>
                  </a:cubicBezTo>
                  <a:cubicBezTo>
                    <a:pt x="67" y="90"/>
                    <a:pt x="62" y="84"/>
                    <a:pt x="60" y="77"/>
                  </a:cubicBezTo>
                  <a:cubicBezTo>
                    <a:pt x="56" y="65"/>
                    <a:pt x="62" y="54"/>
                    <a:pt x="66" y="42"/>
                  </a:cubicBezTo>
                  <a:cubicBezTo>
                    <a:pt x="70" y="31"/>
                    <a:pt x="70" y="20"/>
                    <a:pt x="59" y="12"/>
                  </a:cubicBezTo>
                  <a:cubicBezTo>
                    <a:pt x="58" y="11"/>
                    <a:pt x="57" y="10"/>
                    <a:pt x="56" y="10"/>
                  </a:cubicBezTo>
                  <a:cubicBezTo>
                    <a:pt x="35" y="0"/>
                    <a:pt x="13" y="21"/>
                    <a:pt x="14" y="41"/>
                  </a:cubicBezTo>
                  <a:cubicBezTo>
                    <a:pt x="14" y="48"/>
                    <a:pt x="15" y="55"/>
                    <a:pt x="15" y="61"/>
                  </a:cubicBezTo>
                  <a:cubicBezTo>
                    <a:pt x="16" y="77"/>
                    <a:pt x="1" y="86"/>
                    <a:pt x="0" y="101"/>
                  </a:cubicBezTo>
                  <a:cubicBezTo>
                    <a:pt x="0" y="118"/>
                    <a:pt x="15" y="132"/>
                    <a:pt x="12" y="14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2" name="ïšḻïḑê">
              <a:extLst>
                <a:ext uri="{FF2B5EF4-FFF2-40B4-BE49-F238E27FC236}">
                  <a16:creationId xmlns:a16="http://schemas.microsoft.com/office/drawing/2014/main" id="{95080C4A-BE0F-71C3-C909-5E1709067D0A}"/>
                </a:ext>
              </a:extLst>
            </p:cNvPr>
            <p:cNvSpPr/>
            <p:nvPr/>
          </p:nvSpPr>
          <p:spPr bwMode="auto">
            <a:xfrm>
              <a:off x="7551738" y="4784726"/>
              <a:ext cx="100013" cy="595313"/>
            </a:xfrm>
            <a:custGeom>
              <a:avLst/>
              <a:gdLst>
                <a:gd name="T0" fmla="*/ 10 w 34"/>
                <a:gd name="T1" fmla="*/ 164 h 201"/>
                <a:gd name="T2" fmla="*/ 19 w 34"/>
                <a:gd name="T3" fmla="*/ 175 h 201"/>
                <a:gd name="T4" fmla="*/ 21 w 34"/>
                <a:gd name="T5" fmla="*/ 199 h 201"/>
                <a:gd name="T6" fmla="*/ 22 w 34"/>
                <a:gd name="T7" fmla="*/ 201 h 201"/>
                <a:gd name="T8" fmla="*/ 24 w 34"/>
                <a:gd name="T9" fmla="*/ 201 h 201"/>
                <a:gd name="T10" fmla="*/ 24 w 34"/>
                <a:gd name="T11" fmla="*/ 200 h 201"/>
                <a:gd name="T12" fmla="*/ 23 w 34"/>
                <a:gd name="T13" fmla="*/ 188 h 201"/>
                <a:gd name="T14" fmla="*/ 27 w 34"/>
                <a:gd name="T15" fmla="*/ 176 h 201"/>
                <a:gd name="T16" fmla="*/ 34 w 34"/>
                <a:gd name="T17" fmla="*/ 159 h 201"/>
                <a:gd name="T18" fmla="*/ 33 w 34"/>
                <a:gd name="T19" fmla="*/ 159 h 201"/>
                <a:gd name="T20" fmla="*/ 25 w 34"/>
                <a:gd name="T21" fmla="*/ 177 h 201"/>
                <a:gd name="T22" fmla="*/ 23 w 34"/>
                <a:gd name="T23" fmla="*/ 185 h 201"/>
                <a:gd name="T24" fmla="*/ 22 w 34"/>
                <a:gd name="T25" fmla="*/ 177 h 201"/>
                <a:gd name="T26" fmla="*/ 22 w 34"/>
                <a:gd name="T27" fmla="*/ 177 h 201"/>
                <a:gd name="T28" fmla="*/ 16 w 34"/>
                <a:gd name="T29" fmla="*/ 149 h 201"/>
                <a:gd name="T30" fmla="*/ 10 w 34"/>
                <a:gd name="T31" fmla="*/ 132 h 201"/>
                <a:gd name="T32" fmla="*/ 26 w 34"/>
                <a:gd name="T33" fmla="*/ 98 h 201"/>
                <a:gd name="T34" fmla="*/ 26 w 34"/>
                <a:gd name="T35" fmla="*/ 97 h 201"/>
                <a:gd name="T36" fmla="*/ 9 w 34"/>
                <a:gd name="T37" fmla="*/ 130 h 201"/>
                <a:gd name="T38" fmla="*/ 8 w 34"/>
                <a:gd name="T39" fmla="*/ 124 h 201"/>
                <a:gd name="T40" fmla="*/ 10 w 34"/>
                <a:gd name="T41" fmla="*/ 100 h 201"/>
                <a:gd name="T42" fmla="*/ 14 w 34"/>
                <a:gd name="T43" fmla="*/ 89 h 201"/>
                <a:gd name="T44" fmla="*/ 14 w 34"/>
                <a:gd name="T45" fmla="*/ 89 h 201"/>
                <a:gd name="T46" fmla="*/ 14 w 34"/>
                <a:gd name="T47" fmla="*/ 89 h 201"/>
                <a:gd name="T48" fmla="*/ 16 w 34"/>
                <a:gd name="T49" fmla="*/ 79 h 201"/>
                <a:gd name="T50" fmla="*/ 12 w 34"/>
                <a:gd name="T51" fmla="*/ 57 h 201"/>
                <a:gd name="T52" fmla="*/ 9 w 34"/>
                <a:gd name="T53" fmla="*/ 41 h 201"/>
                <a:gd name="T54" fmla="*/ 20 w 34"/>
                <a:gd name="T55" fmla="*/ 20 h 201"/>
                <a:gd name="T56" fmla="*/ 20 w 34"/>
                <a:gd name="T57" fmla="*/ 20 h 201"/>
                <a:gd name="T58" fmla="*/ 9 w 34"/>
                <a:gd name="T59" fmla="*/ 38 h 201"/>
                <a:gd name="T60" fmla="*/ 9 w 34"/>
                <a:gd name="T61" fmla="*/ 28 h 201"/>
                <a:gd name="T62" fmla="*/ 9 w 34"/>
                <a:gd name="T63" fmla="*/ 24 h 201"/>
                <a:gd name="T64" fmla="*/ 10 w 34"/>
                <a:gd name="T65" fmla="*/ 24 h 201"/>
                <a:gd name="T66" fmla="*/ 9 w 34"/>
                <a:gd name="T67" fmla="*/ 23 h 201"/>
                <a:gd name="T68" fmla="*/ 17 w 34"/>
                <a:gd name="T69" fmla="*/ 1 h 201"/>
                <a:gd name="T70" fmla="*/ 16 w 34"/>
                <a:gd name="T71" fmla="*/ 1 h 201"/>
                <a:gd name="T72" fmla="*/ 9 w 34"/>
                <a:gd name="T73" fmla="*/ 21 h 201"/>
                <a:gd name="T74" fmla="*/ 7 w 34"/>
                <a:gd name="T75" fmla="*/ 8 h 201"/>
                <a:gd name="T76" fmla="*/ 7 w 34"/>
                <a:gd name="T77" fmla="*/ 8 h 201"/>
                <a:gd name="T78" fmla="*/ 9 w 34"/>
                <a:gd name="T79" fmla="*/ 22 h 201"/>
                <a:gd name="T80" fmla="*/ 8 w 34"/>
                <a:gd name="T81" fmla="*/ 44 h 201"/>
                <a:gd name="T82" fmla="*/ 14 w 34"/>
                <a:gd name="T83" fmla="*/ 71 h 201"/>
                <a:gd name="T84" fmla="*/ 13 w 34"/>
                <a:gd name="T85" fmla="*/ 85 h 201"/>
                <a:gd name="T86" fmla="*/ 3 w 34"/>
                <a:gd name="T87" fmla="*/ 62 h 201"/>
                <a:gd name="T88" fmla="*/ 2 w 34"/>
                <a:gd name="T89" fmla="*/ 62 h 201"/>
                <a:gd name="T90" fmla="*/ 12 w 34"/>
                <a:gd name="T91" fmla="*/ 87 h 201"/>
                <a:gd name="T92" fmla="*/ 9 w 34"/>
                <a:gd name="T93" fmla="*/ 96 h 201"/>
                <a:gd name="T94" fmla="*/ 6 w 34"/>
                <a:gd name="T95" fmla="*/ 119 h 201"/>
                <a:gd name="T96" fmla="*/ 12 w 34"/>
                <a:gd name="T97" fmla="*/ 143 h 201"/>
                <a:gd name="T98" fmla="*/ 19 w 34"/>
                <a:gd name="T99" fmla="*/ 171 h 201"/>
                <a:gd name="T100" fmla="*/ 19 w 34"/>
                <a:gd name="T101" fmla="*/ 173 h 201"/>
                <a:gd name="T102" fmla="*/ 13 w 34"/>
                <a:gd name="T103" fmla="*/ 166 h 201"/>
                <a:gd name="T104" fmla="*/ 1 w 34"/>
                <a:gd name="T105" fmla="*/ 155 h 201"/>
                <a:gd name="T106" fmla="*/ 1 w 34"/>
                <a:gd name="T107" fmla="*/ 155 h 201"/>
                <a:gd name="T108" fmla="*/ 10 w 34"/>
                <a:gd name="T109" fmla="*/ 16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" h="201">
                  <a:moveTo>
                    <a:pt x="10" y="164"/>
                  </a:moveTo>
                  <a:cubicBezTo>
                    <a:pt x="14" y="167"/>
                    <a:pt x="17" y="171"/>
                    <a:pt x="19" y="175"/>
                  </a:cubicBezTo>
                  <a:cubicBezTo>
                    <a:pt x="20" y="183"/>
                    <a:pt x="21" y="191"/>
                    <a:pt x="21" y="199"/>
                  </a:cubicBezTo>
                  <a:cubicBezTo>
                    <a:pt x="21" y="200"/>
                    <a:pt x="22" y="200"/>
                    <a:pt x="22" y="201"/>
                  </a:cubicBezTo>
                  <a:cubicBezTo>
                    <a:pt x="24" y="201"/>
                    <a:pt x="24" y="201"/>
                    <a:pt x="24" y="201"/>
                  </a:cubicBezTo>
                  <a:cubicBezTo>
                    <a:pt x="24" y="201"/>
                    <a:pt x="24" y="200"/>
                    <a:pt x="24" y="200"/>
                  </a:cubicBezTo>
                  <a:cubicBezTo>
                    <a:pt x="23" y="196"/>
                    <a:pt x="23" y="192"/>
                    <a:pt x="23" y="188"/>
                  </a:cubicBezTo>
                  <a:cubicBezTo>
                    <a:pt x="24" y="184"/>
                    <a:pt x="26" y="179"/>
                    <a:pt x="27" y="176"/>
                  </a:cubicBezTo>
                  <a:cubicBezTo>
                    <a:pt x="29" y="170"/>
                    <a:pt x="31" y="164"/>
                    <a:pt x="34" y="159"/>
                  </a:cubicBezTo>
                  <a:cubicBezTo>
                    <a:pt x="34" y="159"/>
                    <a:pt x="34" y="158"/>
                    <a:pt x="33" y="159"/>
                  </a:cubicBezTo>
                  <a:cubicBezTo>
                    <a:pt x="30" y="165"/>
                    <a:pt x="27" y="171"/>
                    <a:pt x="25" y="177"/>
                  </a:cubicBezTo>
                  <a:cubicBezTo>
                    <a:pt x="24" y="179"/>
                    <a:pt x="23" y="182"/>
                    <a:pt x="23" y="185"/>
                  </a:cubicBezTo>
                  <a:cubicBezTo>
                    <a:pt x="22" y="182"/>
                    <a:pt x="22" y="179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1" y="167"/>
                    <a:pt x="19" y="158"/>
                    <a:pt x="16" y="149"/>
                  </a:cubicBezTo>
                  <a:cubicBezTo>
                    <a:pt x="14" y="143"/>
                    <a:pt x="12" y="138"/>
                    <a:pt x="10" y="132"/>
                  </a:cubicBezTo>
                  <a:cubicBezTo>
                    <a:pt x="14" y="120"/>
                    <a:pt x="19" y="108"/>
                    <a:pt x="26" y="98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9" y="107"/>
                    <a:pt x="13" y="118"/>
                    <a:pt x="9" y="130"/>
                  </a:cubicBezTo>
                  <a:cubicBezTo>
                    <a:pt x="9" y="128"/>
                    <a:pt x="9" y="126"/>
                    <a:pt x="8" y="124"/>
                  </a:cubicBezTo>
                  <a:cubicBezTo>
                    <a:pt x="7" y="116"/>
                    <a:pt x="8" y="108"/>
                    <a:pt x="10" y="100"/>
                  </a:cubicBezTo>
                  <a:cubicBezTo>
                    <a:pt x="11" y="96"/>
                    <a:pt x="13" y="93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15" y="86"/>
                    <a:pt x="15" y="82"/>
                    <a:pt x="16" y="79"/>
                  </a:cubicBezTo>
                  <a:cubicBezTo>
                    <a:pt x="16" y="71"/>
                    <a:pt x="14" y="64"/>
                    <a:pt x="12" y="57"/>
                  </a:cubicBezTo>
                  <a:cubicBezTo>
                    <a:pt x="11" y="51"/>
                    <a:pt x="10" y="46"/>
                    <a:pt x="9" y="41"/>
                  </a:cubicBezTo>
                  <a:cubicBezTo>
                    <a:pt x="10" y="33"/>
                    <a:pt x="14" y="26"/>
                    <a:pt x="20" y="20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5" y="25"/>
                    <a:pt x="11" y="31"/>
                    <a:pt x="9" y="38"/>
                  </a:cubicBezTo>
                  <a:cubicBezTo>
                    <a:pt x="8" y="35"/>
                    <a:pt x="8" y="31"/>
                    <a:pt x="9" y="28"/>
                  </a:cubicBezTo>
                  <a:cubicBezTo>
                    <a:pt x="9" y="26"/>
                    <a:pt x="9" y="25"/>
                    <a:pt x="9" y="24"/>
                  </a:cubicBezTo>
                  <a:cubicBezTo>
                    <a:pt x="9" y="24"/>
                    <a:pt x="10" y="24"/>
                    <a:pt x="10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1" y="16"/>
                    <a:pt x="14" y="8"/>
                    <a:pt x="17" y="1"/>
                  </a:cubicBezTo>
                  <a:cubicBezTo>
                    <a:pt x="17" y="0"/>
                    <a:pt x="17" y="0"/>
                    <a:pt x="16" y="1"/>
                  </a:cubicBezTo>
                  <a:cubicBezTo>
                    <a:pt x="13" y="7"/>
                    <a:pt x="11" y="14"/>
                    <a:pt x="9" y="21"/>
                  </a:cubicBezTo>
                  <a:cubicBezTo>
                    <a:pt x="8" y="16"/>
                    <a:pt x="8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3"/>
                    <a:pt x="8" y="18"/>
                    <a:pt x="9" y="22"/>
                  </a:cubicBezTo>
                  <a:cubicBezTo>
                    <a:pt x="7" y="29"/>
                    <a:pt x="6" y="37"/>
                    <a:pt x="8" y="44"/>
                  </a:cubicBezTo>
                  <a:cubicBezTo>
                    <a:pt x="9" y="53"/>
                    <a:pt x="13" y="62"/>
                    <a:pt x="14" y="71"/>
                  </a:cubicBezTo>
                  <a:cubicBezTo>
                    <a:pt x="14" y="76"/>
                    <a:pt x="14" y="81"/>
                    <a:pt x="13" y="85"/>
                  </a:cubicBezTo>
                  <a:cubicBezTo>
                    <a:pt x="10" y="77"/>
                    <a:pt x="7" y="69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6" y="70"/>
                    <a:pt x="10" y="78"/>
                    <a:pt x="12" y="87"/>
                  </a:cubicBezTo>
                  <a:cubicBezTo>
                    <a:pt x="11" y="90"/>
                    <a:pt x="10" y="93"/>
                    <a:pt x="9" y="96"/>
                  </a:cubicBezTo>
                  <a:cubicBezTo>
                    <a:pt x="7" y="104"/>
                    <a:pt x="5" y="111"/>
                    <a:pt x="6" y="119"/>
                  </a:cubicBezTo>
                  <a:cubicBezTo>
                    <a:pt x="6" y="127"/>
                    <a:pt x="9" y="135"/>
                    <a:pt x="12" y="143"/>
                  </a:cubicBezTo>
                  <a:cubicBezTo>
                    <a:pt x="15" y="152"/>
                    <a:pt x="18" y="161"/>
                    <a:pt x="19" y="171"/>
                  </a:cubicBezTo>
                  <a:cubicBezTo>
                    <a:pt x="19" y="172"/>
                    <a:pt x="19" y="172"/>
                    <a:pt x="19" y="173"/>
                  </a:cubicBezTo>
                  <a:cubicBezTo>
                    <a:pt x="17" y="170"/>
                    <a:pt x="15" y="168"/>
                    <a:pt x="13" y="166"/>
                  </a:cubicBezTo>
                  <a:cubicBezTo>
                    <a:pt x="9" y="162"/>
                    <a:pt x="3" y="160"/>
                    <a:pt x="1" y="155"/>
                  </a:cubicBezTo>
                  <a:cubicBezTo>
                    <a:pt x="1" y="155"/>
                    <a:pt x="0" y="155"/>
                    <a:pt x="1" y="155"/>
                  </a:cubicBezTo>
                  <a:cubicBezTo>
                    <a:pt x="3" y="159"/>
                    <a:pt x="7" y="161"/>
                    <a:pt x="10" y="164"/>
                  </a:cubicBezTo>
                  <a:close/>
                </a:path>
              </a:pathLst>
            </a:custGeom>
            <a:solidFill>
              <a:srgbClr val="E84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3" name="îṧḻîḍè">
              <a:extLst>
                <a:ext uri="{FF2B5EF4-FFF2-40B4-BE49-F238E27FC236}">
                  <a16:creationId xmlns:a16="http://schemas.microsoft.com/office/drawing/2014/main" id="{029F1B66-BB06-B3B5-8B86-9FB011591E70}"/>
                </a:ext>
              </a:extLst>
            </p:cNvPr>
            <p:cNvSpPr/>
            <p:nvPr/>
          </p:nvSpPr>
          <p:spPr bwMode="auto">
            <a:xfrm>
              <a:off x="4999038" y="1936751"/>
              <a:ext cx="1525588" cy="1525588"/>
            </a:xfrm>
            <a:custGeom>
              <a:avLst/>
              <a:gdLst>
                <a:gd name="T0" fmla="*/ 455 w 516"/>
                <a:gd name="T1" fmla="*/ 147 h 516"/>
                <a:gd name="T2" fmla="*/ 147 w 516"/>
                <a:gd name="T3" fmla="*/ 61 h 516"/>
                <a:gd name="T4" fmla="*/ 61 w 516"/>
                <a:gd name="T5" fmla="*/ 368 h 516"/>
                <a:gd name="T6" fmla="*/ 369 w 516"/>
                <a:gd name="T7" fmla="*/ 455 h 516"/>
                <a:gd name="T8" fmla="*/ 455 w 516"/>
                <a:gd name="T9" fmla="*/ 147 h 516"/>
                <a:gd name="T10" fmla="*/ 223 w 516"/>
                <a:gd name="T11" fmla="*/ 240 h 516"/>
                <a:gd name="T12" fmla="*/ 159 w 516"/>
                <a:gd name="T13" fmla="*/ 176 h 516"/>
                <a:gd name="T14" fmla="*/ 223 w 516"/>
                <a:gd name="T15" fmla="*/ 111 h 516"/>
                <a:gd name="T16" fmla="*/ 288 w 516"/>
                <a:gd name="T17" fmla="*/ 176 h 516"/>
                <a:gd name="T18" fmla="*/ 223 w 516"/>
                <a:gd name="T19" fmla="*/ 24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16">
                  <a:moveTo>
                    <a:pt x="455" y="147"/>
                  </a:moveTo>
                  <a:cubicBezTo>
                    <a:pt x="394" y="38"/>
                    <a:pt x="256" y="0"/>
                    <a:pt x="147" y="61"/>
                  </a:cubicBezTo>
                  <a:cubicBezTo>
                    <a:pt x="38" y="122"/>
                    <a:pt x="0" y="260"/>
                    <a:pt x="61" y="368"/>
                  </a:cubicBezTo>
                  <a:cubicBezTo>
                    <a:pt x="122" y="477"/>
                    <a:pt x="260" y="516"/>
                    <a:pt x="369" y="455"/>
                  </a:cubicBezTo>
                  <a:cubicBezTo>
                    <a:pt x="477" y="394"/>
                    <a:pt x="516" y="256"/>
                    <a:pt x="455" y="147"/>
                  </a:cubicBezTo>
                  <a:close/>
                  <a:moveTo>
                    <a:pt x="223" y="240"/>
                  </a:moveTo>
                  <a:cubicBezTo>
                    <a:pt x="188" y="240"/>
                    <a:pt x="159" y="211"/>
                    <a:pt x="159" y="176"/>
                  </a:cubicBezTo>
                  <a:cubicBezTo>
                    <a:pt x="159" y="140"/>
                    <a:pt x="188" y="111"/>
                    <a:pt x="223" y="111"/>
                  </a:cubicBezTo>
                  <a:cubicBezTo>
                    <a:pt x="259" y="111"/>
                    <a:pt x="288" y="140"/>
                    <a:pt x="288" y="176"/>
                  </a:cubicBezTo>
                  <a:cubicBezTo>
                    <a:pt x="288" y="211"/>
                    <a:pt x="259" y="240"/>
                    <a:pt x="223" y="240"/>
                  </a:cubicBezTo>
                  <a:close/>
                </a:path>
              </a:pathLst>
            </a:custGeom>
            <a:solidFill>
              <a:srgbClr val="FFE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4" name="îṡ1íďé">
              <a:extLst>
                <a:ext uri="{FF2B5EF4-FFF2-40B4-BE49-F238E27FC236}">
                  <a16:creationId xmlns:a16="http://schemas.microsoft.com/office/drawing/2014/main" id="{A57CE8F6-39AA-503C-3875-487A655BBD7D}"/>
                </a:ext>
              </a:extLst>
            </p:cNvPr>
            <p:cNvSpPr/>
            <p:nvPr/>
          </p:nvSpPr>
          <p:spPr bwMode="auto">
            <a:xfrm>
              <a:off x="5838825" y="3175001"/>
              <a:ext cx="757238" cy="576263"/>
            </a:xfrm>
            <a:custGeom>
              <a:avLst/>
              <a:gdLst>
                <a:gd name="T0" fmla="*/ 246 w 256"/>
                <a:gd name="T1" fmla="*/ 79 h 195"/>
                <a:gd name="T2" fmla="*/ 245 w 256"/>
                <a:gd name="T3" fmla="*/ 40 h 195"/>
                <a:gd name="T4" fmla="*/ 204 w 256"/>
                <a:gd name="T5" fmla="*/ 0 h 195"/>
                <a:gd name="T6" fmla="*/ 103 w 256"/>
                <a:gd name="T7" fmla="*/ 57 h 195"/>
                <a:gd name="T8" fmla="*/ 100 w 256"/>
                <a:gd name="T9" fmla="*/ 59 h 195"/>
                <a:gd name="T10" fmla="*/ 0 w 256"/>
                <a:gd name="T11" fmla="*/ 115 h 195"/>
                <a:gd name="T12" fmla="*/ 12 w 256"/>
                <a:gd name="T13" fmla="*/ 171 h 195"/>
                <a:gd name="T14" fmla="*/ 45 w 256"/>
                <a:gd name="T15" fmla="*/ 191 h 195"/>
                <a:gd name="T16" fmla="*/ 160 w 256"/>
                <a:gd name="T17" fmla="*/ 165 h 195"/>
                <a:gd name="T18" fmla="*/ 246 w 256"/>
                <a:gd name="T19" fmla="*/ 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95">
                  <a:moveTo>
                    <a:pt x="246" y="79"/>
                  </a:moveTo>
                  <a:cubicBezTo>
                    <a:pt x="256" y="68"/>
                    <a:pt x="256" y="50"/>
                    <a:pt x="245" y="4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5" y="185"/>
                    <a:pt x="30" y="195"/>
                    <a:pt x="45" y="191"/>
                  </a:cubicBezTo>
                  <a:cubicBezTo>
                    <a:pt x="160" y="165"/>
                    <a:pt x="160" y="165"/>
                    <a:pt x="160" y="165"/>
                  </a:cubicBezTo>
                  <a:lnTo>
                    <a:pt x="246" y="79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5" name="iṧḻîḋê">
              <a:extLst>
                <a:ext uri="{FF2B5EF4-FFF2-40B4-BE49-F238E27FC236}">
                  <a16:creationId xmlns:a16="http://schemas.microsoft.com/office/drawing/2014/main" id="{3A9714F4-B94B-1674-2E0E-939D8F3A26B7}"/>
                </a:ext>
              </a:extLst>
            </p:cNvPr>
            <p:cNvSpPr/>
            <p:nvPr/>
          </p:nvSpPr>
          <p:spPr bwMode="auto">
            <a:xfrm>
              <a:off x="5853113" y="3192463"/>
              <a:ext cx="1479550" cy="2095500"/>
            </a:xfrm>
            <a:custGeom>
              <a:avLst/>
              <a:gdLst>
                <a:gd name="T0" fmla="*/ 183 w 500"/>
                <a:gd name="T1" fmla="*/ 0 h 709"/>
                <a:gd name="T2" fmla="*/ 117 w 500"/>
                <a:gd name="T3" fmla="*/ 37 h 709"/>
                <a:gd name="T4" fmla="*/ 66 w 500"/>
                <a:gd name="T5" fmla="*/ 66 h 709"/>
                <a:gd name="T6" fmla="*/ 0 w 500"/>
                <a:gd name="T7" fmla="*/ 103 h 709"/>
                <a:gd name="T8" fmla="*/ 317 w 500"/>
                <a:gd name="T9" fmla="*/ 668 h 709"/>
                <a:gd name="T10" fmla="*/ 432 w 500"/>
                <a:gd name="T11" fmla="*/ 706 h 709"/>
                <a:gd name="T12" fmla="*/ 458 w 500"/>
                <a:gd name="T13" fmla="*/ 704 h 709"/>
                <a:gd name="T14" fmla="*/ 458 w 500"/>
                <a:gd name="T15" fmla="*/ 704 h 709"/>
                <a:gd name="T16" fmla="*/ 473 w 500"/>
                <a:gd name="T17" fmla="*/ 683 h 709"/>
                <a:gd name="T18" fmla="*/ 500 w 500"/>
                <a:gd name="T19" fmla="*/ 565 h 709"/>
                <a:gd name="T20" fmla="*/ 467 w 500"/>
                <a:gd name="T21" fmla="*/ 505 h 709"/>
                <a:gd name="T22" fmla="*/ 439 w 500"/>
                <a:gd name="T23" fmla="*/ 499 h 709"/>
                <a:gd name="T24" fmla="*/ 432 w 500"/>
                <a:gd name="T25" fmla="*/ 483 h 709"/>
                <a:gd name="T26" fmla="*/ 435 w 500"/>
                <a:gd name="T27" fmla="*/ 476 h 709"/>
                <a:gd name="T28" fmla="*/ 426 w 500"/>
                <a:gd name="T29" fmla="*/ 456 h 709"/>
                <a:gd name="T30" fmla="*/ 405 w 500"/>
                <a:gd name="T31" fmla="*/ 451 h 709"/>
                <a:gd name="T32" fmla="*/ 395 w 500"/>
                <a:gd name="T33" fmla="*/ 443 h 709"/>
                <a:gd name="T34" fmla="*/ 372 w 500"/>
                <a:gd name="T35" fmla="*/ 402 h 709"/>
                <a:gd name="T36" fmla="*/ 371 w 500"/>
                <a:gd name="T37" fmla="*/ 390 h 709"/>
                <a:gd name="T38" fmla="*/ 378 w 500"/>
                <a:gd name="T39" fmla="*/ 368 h 709"/>
                <a:gd name="T40" fmla="*/ 368 w 500"/>
                <a:gd name="T41" fmla="*/ 352 h 709"/>
                <a:gd name="T42" fmla="*/ 354 w 500"/>
                <a:gd name="T43" fmla="*/ 350 h 709"/>
                <a:gd name="T44" fmla="*/ 345 w 500"/>
                <a:gd name="T45" fmla="*/ 336 h 709"/>
                <a:gd name="T46" fmla="*/ 351 w 500"/>
                <a:gd name="T47" fmla="*/ 316 h 709"/>
                <a:gd name="T48" fmla="*/ 348 w 500"/>
                <a:gd name="T49" fmla="*/ 294 h 709"/>
                <a:gd name="T50" fmla="*/ 347 w 500"/>
                <a:gd name="T51" fmla="*/ 292 h 709"/>
                <a:gd name="T52" fmla="*/ 331 w 500"/>
                <a:gd name="T53" fmla="*/ 279 h 709"/>
                <a:gd name="T54" fmla="*/ 309 w 500"/>
                <a:gd name="T55" fmla="*/ 272 h 709"/>
                <a:gd name="T56" fmla="*/ 299 w 500"/>
                <a:gd name="T57" fmla="*/ 254 h 709"/>
                <a:gd name="T58" fmla="*/ 307 w 500"/>
                <a:gd name="T59" fmla="*/ 221 h 709"/>
                <a:gd name="T60" fmla="*/ 183 w 500"/>
                <a:gd name="T61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0" h="709">
                  <a:moveTo>
                    <a:pt x="183" y="0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17" y="668"/>
                    <a:pt x="317" y="668"/>
                    <a:pt x="317" y="668"/>
                  </a:cubicBezTo>
                  <a:cubicBezTo>
                    <a:pt x="432" y="706"/>
                    <a:pt x="432" y="706"/>
                    <a:pt x="432" y="706"/>
                  </a:cubicBezTo>
                  <a:cubicBezTo>
                    <a:pt x="441" y="709"/>
                    <a:pt x="450" y="708"/>
                    <a:pt x="458" y="704"/>
                  </a:cubicBezTo>
                  <a:cubicBezTo>
                    <a:pt x="458" y="704"/>
                    <a:pt x="458" y="704"/>
                    <a:pt x="458" y="704"/>
                  </a:cubicBezTo>
                  <a:cubicBezTo>
                    <a:pt x="466" y="700"/>
                    <a:pt x="471" y="692"/>
                    <a:pt x="473" y="683"/>
                  </a:cubicBezTo>
                  <a:cubicBezTo>
                    <a:pt x="500" y="565"/>
                    <a:pt x="500" y="565"/>
                    <a:pt x="500" y="565"/>
                  </a:cubicBezTo>
                  <a:cubicBezTo>
                    <a:pt x="467" y="505"/>
                    <a:pt x="467" y="505"/>
                    <a:pt x="467" y="505"/>
                  </a:cubicBezTo>
                  <a:cubicBezTo>
                    <a:pt x="439" y="499"/>
                    <a:pt x="439" y="499"/>
                    <a:pt x="439" y="499"/>
                  </a:cubicBezTo>
                  <a:cubicBezTo>
                    <a:pt x="433" y="497"/>
                    <a:pt x="429" y="490"/>
                    <a:pt x="432" y="483"/>
                  </a:cubicBezTo>
                  <a:cubicBezTo>
                    <a:pt x="435" y="476"/>
                    <a:pt x="435" y="476"/>
                    <a:pt x="435" y="476"/>
                  </a:cubicBezTo>
                  <a:cubicBezTo>
                    <a:pt x="439" y="468"/>
                    <a:pt x="434" y="459"/>
                    <a:pt x="426" y="456"/>
                  </a:cubicBezTo>
                  <a:cubicBezTo>
                    <a:pt x="405" y="451"/>
                    <a:pt x="405" y="451"/>
                    <a:pt x="405" y="451"/>
                  </a:cubicBezTo>
                  <a:cubicBezTo>
                    <a:pt x="401" y="450"/>
                    <a:pt x="397" y="447"/>
                    <a:pt x="395" y="443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70" y="399"/>
                    <a:pt x="370" y="394"/>
                    <a:pt x="371" y="390"/>
                  </a:cubicBezTo>
                  <a:cubicBezTo>
                    <a:pt x="378" y="368"/>
                    <a:pt x="378" y="368"/>
                    <a:pt x="378" y="368"/>
                  </a:cubicBezTo>
                  <a:cubicBezTo>
                    <a:pt x="380" y="360"/>
                    <a:pt x="375" y="353"/>
                    <a:pt x="368" y="352"/>
                  </a:cubicBezTo>
                  <a:cubicBezTo>
                    <a:pt x="354" y="350"/>
                    <a:pt x="354" y="350"/>
                    <a:pt x="354" y="350"/>
                  </a:cubicBezTo>
                  <a:cubicBezTo>
                    <a:pt x="348" y="349"/>
                    <a:pt x="343" y="343"/>
                    <a:pt x="345" y="336"/>
                  </a:cubicBezTo>
                  <a:cubicBezTo>
                    <a:pt x="351" y="316"/>
                    <a:pt x="351" y="316"/>
                    <a:pt x="351" y="316"/>
                  </a:cubicBezTo>
                  <a:cubicBezTo>
                    <a:pt x="353" y="308"/>
                    <a:pt x="352" y="301"/>
                    <a:pt x="348" y="294"/>
                  </a:cubicBezTo>
                  <a:cubicBezTo>
                    <a:pt x="347" y="292"/>
                    <a:pt x="347" y="292"/>
                    <a:pt x="347" y="292"/>
                  </a:cubicBezTo>
                  <a:cubicBezTo>
                    <a:pt x="344" y="286"/>
                    <a:pt x="338" y="281"/>
                    <a:pt x="331" y="279"/>
                  </a:cubicBezTo>
                  <a:cubicBezTo>
                    <a:pt x="309" y="272"/>
                    <a:pt x="309" y="272"/>
                    <a:pt x="309" y="272"/>
                  </a:cubicBezTo>
                  <a:cubicBezTo>
                    <a:pt x="301" y="270"/>
                    <a:pt x="297" y="262"/>
                    <a:pt x="299" y="254"/>
                  </a:cubicBezTo>
                  <a:cubicBezTo>
                    <a:pt x="307" y="221"/>
                    <a:pt x="307" y="221"/>
                    <a:pt x="307" y="22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A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6" name="iSḷiďê">
              <a:extLst>
                <a:ext uri="{FF2B5EF4-FFF2-40B4-BE49-F238E27FC236}">
                  <a16:creationId xmlns:a16="http://schemas.microsoft.com/office/drawing/2014/main" id="{8B63811E-6BCB-748D-D668-EE1B9893A446}"/>
                </a:ext>
              </a:extLst>
            </p:cNvPr>
            <p:cNvSpPr/>
            <p:nvPr/>
          </p:nvSpPr>
          <p:spPr bwMode="auto">
            <a:xfrm>
              <a:off x="5808663" y="3154363"/>
              <a:ext cx="760413" cy="573088"/>
            </a:xfrm>
            <a:custGeom>
              <a:avLst/>
              <a:gdLst>
                <a:gd name="T0" fmla="*/ 246 w 257"/>
                <a:gd name="T1" fmla="*/ 78 h 194"/>
                <a:gd name="T2" fmla="*/ 246 w 257"/>
                <a:gd name="T3" fmla="*/ 39 h 194"/>
                <a:gd name="T4" fmla="*/ 205 w 257"/>
                <a:gd name="T5" fmla="*/ 0 h 194"/>
                <a:gd name="T6" fmla="*/ 104 w 257"/>
                <a:gd name="T7" fmla="*/ 57 h 194"/>
                <a:gd name="T8" fmla="*/ 101 w 257"/>
                <a:gd name="T9" fmla="*/ 58 h 194"/>
                <a:gd name="T10" fmla="*/ 0 w 257"/>
                <a:gd name="T11" fmla="*/ 115 h 194"/>
                <a:gd name="T12" fmla="*/ 13 w 257"/>
                <a:gd name="T13" fmla="*/ 170 h 194"/>
                <a:gd name="T14" fmla="*/ 46 w 257"/>
                <a:gd name="T15" fmla="*/ 191 h 194"/>
                <a:gd name="T16" fmla="*/ 161 w 257"/>
                <a:gd name="T17" fmla="*/ 165 h 194"/>
                <a:gd name="T18" fmla="*/ 246 w 257"/>
                <a:gd name="T19" fmla="*/ 7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94">
                  <a:moveTo>
                    <a:pt x="246" y="78"/>
                  </a:moveTo>
                  <a:cubicBezTo>
                    <a:pt x="257" y="68"/>
                    <a:pt x="257" y="50"/>
                    <a:pt x="246" y="39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6" y="185"/>
                    <a:pt x="31" y="194"/>
                    <a:pt x="46" y="191"/>
                  </a:cubicBezTo>
                  <a:cubicBezTo>
                    <a:pt x="161" y="165"/>
                    <a:pt x="161" y="165"/>
                    <a:pt x="161" y="165"/>
                  </a:cubicBezTo>
                  <a:lnTo>
                    <a:pt x="246" y="78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7" name="îš1îḑè">
              <a:extLst>
                <a:ext uri="{FF2B5EF4-FFF2-40B4-BE49-F238E27FC236}">
                  <a16:creationId xmlns:a16="http://schemas.microsoft.com/office/drawing/2014/main" id="{9C0AEA82-35DA-37AB-21DA-4256024C44C0}"/>
                </a:ext>
              </a:extLst>
            </p:cNvPr>
            <p:cNvSpPr/>
            <p:nvPr/>
          </p:nvSpPr>
          <p:spPr bwMode="auto">
            <a:xfrm>
              <a:off x="5856288" y="3216276"/>
              <a:ext cx="1455738" cy="2071688"/>
            </a:xfrm>
            <a:custGeom>
              <a:avLst/>
              <a:gdLst>
                <a:gd name="T0" fmla="*/ 299 w 492"/>
                <a:gd name="T1" fmla="*/ 222 h 701"/>
                <a:gd name="T2" fmla="*/ 175 w 492"/>
                <a:gd name="T3" fmla="*/ 0 h 701"/>
                <a:gd name="T4" fmla="*/ 109 w 492"/>
                <a:gd name="T5" fmla="*/ 37 h 701"/>
                <a:gd name="T6" fmla="*/ 57 w 492"/>
                <a:gd name="T7" fmla="*/ 65 h 701"/>
                <a:gd name="T8" fmla="*/ 0 w 492"/>
                <a:gd name="T9" fmla="*/ 97 h 701"/>
                <a:gd name="T10" fmla="*/ 316 w 492"/>
                <a:gd name="T11" fmla="*/ 660 h 701"/>
                <a:gd name="T12" fmla="*/ 431 w 492"/>
                <a:gd name="T13" fmla="*/ 698 h 701"/>
                <a:gd name="T14" fmla="*/ 457 w 492"/>
                <a:gd name="T15" fmla="*/ 696 h 701"/>
                <a:gd name="T16" fmla="*/ 460 w 492"/>
                <a:gd name="T17" fmla="*/ 694 h 701"/>
                <a:gd name="T18" fmla="*/ 465 w 492"/>
                <a:gd name="T19" fmla="*/ 683 h 701"/>
                <a:gd name="T20" fmla="*/ 492 w 492"/>
                <a:gd name="T21" fmla="*/ 564 h 701"/>
                <a:gd name="T22" fmla="*/ 458 w 492"/>
                <a:gd name="T23" fmla="*/ 505 h 701"/>
                <a:gd name="T24" fmla="*/ 431 w 492"/>
                <a:gd name="T25" fmla="*/ 498 h 701"/>
                <a:gd name="T26" fmla="*/ 423 w 492"/>
                <a:gd name="T27" fmla="*/ 483 h 701"/>
                <a:gd name="T28" fmla="*/ 426 w 492"/>
                <a:gd name="T29" fmla="*/ 475 h 701"/>
                <a:gd name="T30" fmla="*/ 417 w 492"/>
                <a:gd name="T31" fmla="*/ 456 h 701"/>
                <a:gd name="T32" fmla="*/ 396 w 492"/>
                <a:gd name="T33" fmla="*/ 450 h 701"/>
                <a:gd name="T34" fmla="*/ 387 w 492"/>
                <a:gd name="T35" fmla="*/ 443 h 701"/>
                <a:gd name="T36" fmla="*/ 364 w 492"/>
                <a:gd name="T37" fmla="*/ 402 h 701"/>
                <a:gd name="T38" fmla="*/ 362 w 492"/>
                <a:gd name="T39" fmla="*/ 389 h 701"/>
                <a:gd name="T40" fmla="*/ 369 w 492"/>
                <a:gd name="T41" fmla="*/ 367 h 701"/>
                <a:gd name="T42" fmla="*/ 359 w 492"/>
                <a:gd name="T43" fmla="*/ 352 h 701"/>
                <a:gd name="T44" fmla="*/ 346 w 492"/>
                <a:gd name="T45" fmla="*/ 350 h 701"/>
                <a:gd name="T46" fmla="*/ 337 w 492"/>
                <a:gd name="T47" fmla="*/ 336 h 701"/>
                <a:gd name="T48" fmla="*/ 342 w 492"/>
                <a:gd name="T49" fmla="*/ 315 h 701"/>
                <a:gd name="T50" fmla="*/ 340 w 492"/>
                <a:gd name="T51" fmla="*/ 294 h 701"/>
                <a:gd name="T52" fmla="*/ 339 w 492"/>
                <a:gd name="T53" fmla="*/ 292 h 701"/>
                <a:gd name="T54" fmla="*/ 322 w 492"/>
                <a:gd name="T55" fmla="*/ 278 h 701"/>
                <a:gd name="T56" fmla="*/ 301 w 492"/>
                <a:gd name="T57" fmla="*/ 272 h 701"/>
                <a:gd name="T58" fmla="*/ 290 w 492"/>
                <a:gd name="T59" fmla="*/ 254 h 701"/>
                <a:gd name="T60" fmla="*/ 299 w 492"/>
                <a:gd name="T61" fmla="*/ 22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701">
                  <a:moveTo>
                    <a:pt x="299" y="222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316" y="660"/>
                    <a:pt x="316" y="660"/>
                    <a:pt x="316" y="660"/>
                  </a:cubicBezTo>
                  <a:cubicBezTo>
                    <a:pt x="431" y="698"/>
                    <a:pt x="431" y="698"/>
                    <a:pt x="431" y="698"/>
                  </a:cubicBezTo>
                  <a:cubicBezTo>
                    <a:pt x="440" y="701"/>
                    <a:pt x="449" y="700"/>
                    <a:pt x="457" y="696"/>
                  </a:cubicBezTo>
                  <a:cubicBezTo>
                    <a:pt x="458" y="695"/>
                    <a:pt x="459" y="695"/>
                    <a:pt x="460" y="694"/>
                  </a:cubicBezTo>
                  <a:cubicBezTo>
                    <a:pt x="462" y="691"/>
                    <a:pt x="464" y="687"/>
                    <a:pt x="465" y="683"/>
                  </a:cubicBezTo>
                  <a:cubicBezTo>
                    <a:pt x="492" y="564"/>
                    <a:pt x="492" y="564"/>
                    <a:pt x="492" y="564"/>
                  </a:cubicBezTo>
                  <a:cubicBezTo>
                    <a:pt x="458" y="505"/>
                    <a:pt x="458" y="505"/>
                    <a:pt x="458" y="505"/>
                  </a:cubicBezTo>
                  <a:cubicBezTo>
                    <a:pt x="431" y="498"/>
                    <a:pt x="431" y="498"/>
                    <a:pt x="431" y="498"/>
                  </a:cubicBezTo>
                  <a:cubicBezTo>
                    <a:pt x="424" y="497"/>
                    <a:pt x="420" y="489"/>
                    <a:pt x="423" y="483"/>
                  </a:cubicBezTo>
                  <a:cubicBezTo>
                    <a:pt x="426" y="475"/>
                    <a:pt x="426" y="475"/>
                    <a:pt x="426" y="475"/>
                  </a:cubicBezTo>
                  <a:cubicBezTo>
                    <a:pt x="430" y="467"/>
                    <a:pt x="426" y="458"/>
                    <a:pt x="417" y="456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49"/>
                    <a:pt x="389" y="447"/>
                    <a:pt x="387" y="443"/>
                  </a:cubicBezTo>
                  <a:cubicBezTo>
                    <a:pt x="364" y="402"/>
                    <a:pt x="364" y="402"/>
                    <a:pt x="364" y="402"/>
                  </a:cubicBezTo>
                  <a:cubicBezTo>
                    <a:pt x="361" y="398"/>
                    <a:pt x="361" y="394"/>
                    <a:pt x="362" y="389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71" y="360"/>
                    <a:pt x="367" y="353"/>
                    <a:pt x="359" y="352"/>
                  </a:cubicBezTo>
                  <a:cubicBezTo>
                    <a:pt x="346" y="350"/>
                    <a:pt x="346" y="350"/>
                    <a:pt x="346" y="350"/>
                  </a:cubicBezTo>
                  <a:cubicBezTo>
                    <a:pt x="339" y="349"/>
                    <a:pt x="335" y="342"/>
                    <a:pt x="337" y="336"/>
                  </a:cubicBezTo>
                  <a:cubicBezTo>
                    <a:pt x="342" y="315"/>
                    <a:pt x="342" y="315"/>
                    <a:pt x="342" y="315"/>
                  </a:cubicBezTo>
                  <a:cubicBezTo>
                    <a:pt x="344" y="308"/>
                    <a:pt x="343" y="300"/>
                    <a:pt x="340" y="294"/>
                  </a:cubicBezTo>
                  <a:cubicBezTo>
                    <a:pt x="339" y="292"/>
                    <a:pt x="339" y="292"/>
                    <a:pt x="339" y="292"/>
                  </a:cubicBezTo>
                  <a:cubicBezTo>
                    <a:pt x="335" y="285"/>
                    <a:pt x="329" y="281"/>
                    <a:pt x="322" y="278"/>
                  </a:cubicBezTo>
                  <a:cubicBezTo>
                    <a:pt x="301" y="272"/>
                    <a:pt x="301" y="272"/>
                    <a:pt x="301" y="272"/>
                  </a:cubicBezTo>
                  <a:cubicBezTo>
                    <a:pt x="293" y="270"/>
                    <a:pt x="288" y="261"/>
                    <a:pt x="290" y="254"/>
                  </a:cubicBezTo>
                  <a:lnTo>
                    <a:pt x="299" y="222"/>
                  </a:ln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8" name="íšḻiḑé">
              <a:extLst>
                <a:ext uri="{FF2B5EF4-FFF2-40B4-BE49-F238E27FC236}">
                  <a16:creationId xmlns:a16="http://schemas.microsoft.com/office/drawing/2014/main" id="{D9AABBC6-1B1B-04A8-1F60-BBA47E707E6A}"/>
                </a:ext>
              </a:extLst>
            </p:cNvPr>
            <p:cNvSpPr/>
            <p:nvPr/>
          </p:nvSpPr>
          <p:spPr bwMode="auto">
            <a:xfrm>
              <a:off x="6064250" y="3308351"/>
              <a:ext cx="1190625" cy="1979613"/>
            </a:xfrm>
            <a:custGeom>
              <a:avLst/>
              <a:gdLst>
                <a:gd name="T0" fmla="*/ 42 w 403"/>
                <a:gd name="T1" fmla="*/ 0 h 670"/>
                <a:gd name="T2" fmla="*/ 0 w 403"/>
                <a:gd name="T3" fmla="*/ 24 h 670"/>
                <a:gd name="T4" fmla="*/ 361 w 403"/>
                <a:gd name="T5" fmla="*/ 667 h 670"/>
                <a:gd name="T6" fmla="*/ 361 w 403"/>
                <a:gd name="T7" fmla="*/ 667 h 670"/>
                <a:gd name="T8" fmla="*/ 387 w 403"/>
                <a:gd name="T9" fmla="*/ 665 h 670"/>
                <a:gd name="T10" fmla="*/ 402 w 403"/>
                <a:gd name="T11" fmla="*/ 644 h 670"/>
                <a:gd name="T12" fmla="*/ 403 w 403"/>
                <a:gd name="T13" fmla="*/ 643 h 670"/>
                <a:gd name="T14" fmla="*/ 42 w 403"/>
                <a:gd name="T15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3" h="670">
                  <a:moveTo>
                    <a:pt x="42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61" y="667"/>
                    <a:pt x="361" y="667"/>
                    <a:pt x="361" y="667"/>
                  </a:cubicBezTo>
                  <a:cubicBezTo>
                    <a:pt x="370" y="670"/>
                    <a:pt x="379" y="669"/>
                    <a:pt x="387" y="665"/>
                  </a:cubicBezTo>
                  <a:cubicBezTo>
                    <a:pt x="395" y="661"/>
                    <a:pt x="400" y="653"/>
                    <a:pt x="402" y="644"/>
                  </a:cubicBezTo>
                  <a:cubicBezTo>
                    <a:pt x="403" y="643"/>
                    <a:pt x="403" y="643"/>
                    <a:pt x="403" y="643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09" name="i$ḻiḑè">
              <a:extLst>
                <a:ext uri="{FF2B5EF4-FFF2-40B4-BE49-F238E27FC236}">
                  <a16:creationId xmlns:a16="http://schemas.microsoft.com/office/drawing/2014/main" id="{517D5D62-8FEB-9D61-DBCF-ECA412EAB387}"/>
                </a:ext>
              </a:extLst>
            </p:cNvPr>
            <p:cNvSpPr/>
            <p:nvPr/>
          </p:nvSpPr>
          <p:spPr bwMode="auto">
            <a:xfrm>
              <a:off x="6051550" y="3695701"/>
              <a:ext cx="804863" cy="1403350"/>
            </a:xfrm>
            <a:custGeom>
              <a:avLst/>
              <a:gdLst>
                <a:gd name="T0" fmla="*/ 507 w 507"/>
                <a:gd name="T1" fmla="*/ 876 h 884"/>
                <a:gd name="T2" fmla="*/ 492 w 507"/>
                <a:gd name="T3" fmla="*/ 884 h 884"/>
                <a:gd name="T4" fmla="*/ 0 w 507"/>
                <a:gd name="T5" fmla="*/ 9 h 884"/>
                <a:gd name="T6" fmla="*/ 15 w 507"/>
                <a:gd name="T7" fmla="*/ 0 h 884"/>
                <a:gd name="T8" fmla="*/ 507 w 507"/>
                <a:gd name="T9" fmla="*/ 876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884">
                  <a:moveTo>
                    <a:pt x="507" y="876"/>
                  </a:moveTo>
                  <a:lnTo>
                    <a:pt x="492" y="884"/>
                  </a:lnTo>
                  <a:lnTo>
                    <a:pt x="0" y="9"/>
                  </a:lnTo>
                  <a:lnTo>
                    <a:pt x="15" y="0"/>
                  </a:lnTo>
                  <a:lnTo>
                    <a:pt x="507" y="876"/>
                  </a:ln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0" name="îṩḷïḋê">
              <a:extLst>
                <a:ext uri="{FF2B5EF4-FFF2-40B4-BE49-F238E27FC236}">
                  <a16:creationId xmlns:a16="http://schemas.microsoft.com/office/drawing/2014/main" id="{31EBCE41-7687-0863-BDAA-A1A77E86ADA0}"/>
                </a:ext>
              </a:extLst>
            </p:cNvPr>
            <p:cNvSpPr/>
            <p:nvPr/>
          </p:nvSpPr>
          <p:spPr bwMode="auto">
            <a:xfrm>
              <a:off x="5427663" y="1966913"/>
              <a:ext cx="1174750" cy="1495425"/>
            </a:xfrm>
            <a:custGeom>
              <a:avLst/>
              <a:gdLst>
                <a:gd name="T0" fmla="*/ 135 w 397"/>
                <a:gd name="T1" fmla="*/ 0 h 506"/>
                <a:gd name="T2" fmla="*/ 239 w 397"/>
                <a:gd name="T3" fmla="*/ 100 h 506"/>
                <a:gd name="T4" fmla="*/ 144 w 397"/>
                <a:gd name="T5" fmla="*/ 438 h 506"/>
                <a:gd name="T6" fmla="*/ 0 w 397"/>
                <a:gd name="T7" fmla="*/ 469 h 506"/>
                <a:gd name="T8" fmla="*/ 234 w 397"/>
                <a:gd name="T9" fmla="*/ 464 h 506"/>
                <a:gd name="T10" fmla="*/ 330 w 397"/>
                <a:gd name="T11" fmla="*/ 126 h 506"/>
                <a:gd name="T12" fmla="*/ 135 w 397"/>
                <a:gd name="T1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7" h="506">
                  <a:moveTo>
                    <a:pt x="135" y="0"/>
                  </a:moveTo>
                  <a:cubicBezTo>
                    <a:pt x="178" y="22"/>
                    <a:pt x="214" y="56"/>
                    <a:pt x="239" y="100"/>
                  </a:cubicBezTo>
                  <a:cubicBezTo>
                    <a:pt x="306" y="220"/>
                    <a:pt x="264" y="371"/>
                    <a:pt x="144" y="438"/>
                  </a:cubicBezTo>
                  <a:cubicBezTo>
                    <a:pt x="99" y="464"/>
                    <a:pt x="49" y="473"/>
                    <a:pt x="0" y="469"/>
                  </a:cubicBezTo>
                  <a:cubicBezTo>
                    <a:pt x="72" y="505"/>
                    <a:pt x="159" y="506"/>
                    <a:pt x="234" y="464"/>
                  </a:cubicBezTo>
                  <a:cubicBezTo>
                    <a:pt x="354" y="397"/>
                    <a:pt x="397" y="246"/>
                    <a:pt x="330" y="126"/>
                  </a:cubicBezTo>
                  <a:cubicBezTo>
                    <a:pt x="288" y="52"/>
                    <a:pt x="214" y="8"/>
                    <a:pt x="135" y="0"/>
                  </a:cubicBezTo>
                  <a:close/>
                </a:path>
              </a:pathLst>
            </a:custGeom>
            <a:solidFill>
              <a:srgbClr val="FBD5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1" name="íṩļïďé">
              <a:extLst>
                <a:ext uri="{FF2B5EF4-FFF2-40B4-BE49-F238E27FC236}">
                  <a16:creationId xmlns:a16="http://schemas.microsoft.com/office/drawing/2014/main" id="{C84D6532-48D0-1BF5-0EB6-D73ACA50E3FE}"/>
                </a:ext>
              </a:extLst>
            </p:cNvPr>
            <p:cNvSpPr/>
            <p:nvPr/>
          </p:nvSpPr>
          <p:spPr bwMode="auto">
            <a:xfrm>
              <a:off x="4921250" y="1860551"/>
              <a:ext cx="1681163" cy="1674813"/>
            </a:xfrm>
            <a:custGeom>
              <a:avLst/>
              <a:gdLst>
                <a:gd name="T0" fmla="*/ 162 w 568"/>
                <a:gd name="T1" fmla="*/ 67 h 567"/>
                <a:gd name="T2" fmla="*/ 67 w 568"/>
                <a:gd name="T3" fmla="*/ 405 h 567"/>
                <a:gd name="T4" fmla="*/ 405 w 568"/>
                <a:gd name="T5" fmla="*/ 500 h 567"/>
                <a:gd name="T6" fmla="*/ 501 w 568"/>
                <a:gd name="T7" fmla="*/ 162 h 567"/>
                <a:gd name="T8" fmla="*/ 162 w 568"/>
                <a:gd name="T9" fmla="*/ 67 h 567"/>
                <a:gd name="T10" fmla="*/ 395 w 568"/>
                <a:gd name="T11" fmla="*/ 481 h 567"/>
                <a:gd name="T12" fmla="*/ 87 w 568"/>
                <a:gd name="T13" fmla="*/ 394 h 567"/>
                <a:gd name="T14" fmla="*/ 173 w 568"/>
                <a:gd name="T15" fmla="*/ 87 h 567"/>
                <a:gd name="T16" fmla="*/ 481 w 568"/>
                <a:gd name="T17" fmla="*/ 173 h 567"/>
                <a:gd name="T18" fmla="*/ 395 w 568"/>
                <a:gd name="T19" fmla="*/ 481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567">
                  <a:moveTo>
                    <a:pt x="162" y="67"/>
                  </a:moveTo>
                  <a:cubicBezTo>
                    <a:pt x="43" y="134"/>
                    <a:pt x="0" y="286"/>
                    <a:pt x="67" y="405"/>
                  </a:cubicBezTo>
                  <a:cubicBezTo>
                    <a:pt x="134" y="525"/>
                    <a:pt x="286" y="567"/>
                    <a:pt x="405" y="500"/>
                  </a:cubicBezTo>
                  <a:cubicBezTo>
                    <a:pt x="525" y="433"/>
                    <a:pt x="568" y="282"/>
                    <a:pt x="501" y="162"/>
                  </a:cubicBezTo>
                  <a:cubicBezTo>
                    <a:pt x="433" y="43"/>
                    <a:pt x="282" y="0"/>
                    <a:pt x="162" y="67"/>
                  </a:cubicBezTo>
                  <a:close/>
                  <a:moveTo>
                    <a:pt x="395" y="481"/>
                  </a:moveTo>
                  <a:cubicBezTo>
                    <a:pt x="286" y="542"/>
                    <a:pt x="148" y="503"/>
                    <a:pt x="87" y="394"/>
                  </a:cubicBezTo>
                  <a:cubicBezTo>
                    <a:pt x="26" y="286"/>
                    <a:pt x="64" y="148"/>
                    <a:pt x="173" y="87"/>
                  </a:cubicBezTo>
                  <a:cubicBezTo>
                    <a:pt x="282" y="26"/>
                    <a:pt x="420" y="64"/>
                    <a:pt x="481" y="173"/>
                  </a:cubicBezTo>
                  <a:cubicBezTo>
                    <a:pt x="542" y="282"/>
                    <a:pt x="503" y="420"/>
                    <a:pt x="395" y="481"/>
                  </a:cubicBezTo>
                  <a:close/>
                </a:path>
              </a:pathLst>
            </a:custGeom>
            <a:solidFill>
              <a:srgbClr val="FCC2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2" name="iŝḻiďé">
              <a:extLst>
                <a:ext uri="{FF2B5EF4-FFF2-40B4-BE49-F238E27FC236}">
                  <a16:creationId xmlns:a16="http://schemas.microsoft.com/office/drawing/2014/main" id="{86CD5332-1ED2-5BFB-7FE1-385E1A575756}"/>
                </a:ext>
              </a:extLst>
            </p:cNvPr>
            <p:cNvSpPr/>
            <p:nvPr/>
          </p:nvSpPr>
          <p:spPr bwMode="auto">
            <a:xfrm>
              <a:off x="4848225" y="1785938"/>
              <a:ext cx="1830388" cy="1828800"/>
            </a:xfrm>
            <a:custGeom>
              <a:avLst/>
              <a:gdLst>
                <a:gd name="T0" fmla="*/ 176 w 619"/>
                <a:gd name="T1" fmla="*/ 73 h 619"/>
                <a:gd name="T2" fmla="*/ 73 w 619"/>
                <a:gd name="T3" fmla="*/ 442 h 619"/>
                <a:gd name="T4" fmla="*/ 442 w 619"/>
                <a:gd name="T5" fmla="*/ 545 h 619"/>
                <a:gd name="T6" fmla="*/ 545 w 619"/>
                <a:gd name="T7" fmla="*/ 177 h 619"/>
                <a:gd name="T8" fmla="*/ 176 w 619"/>
                <a:gd name="T9" fmla="*/ 73 h 619"/>
                <a:gd name="T10" fmla="*/ 425 w 619"/>
                <a:gd name="T11" fmla="*/ 516 h 619"/>
                <a:gd name="T12" fmla="*/ 102 w 619"/>
                <a:gd name="T13" fmla="*/ 426 h 619"/>
                <a:gd name="T14" fmla="*/ 193 w 619"/>
                <a:gd name="T15" fmla="*/ 102 h 619"/>
                <a:gd name="T16" fmla="*/ 516 w 619"/>
                <a:gd name="T17" fmla="*/ 193 h 619"/>
                <a:gd name="T18" fmla="*/ 425 w 619"/>
                <a:gd name="T19" fmla="*/ 5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9">
                  <a:moveTo>
                    <a:pt x="176" y="73"/>
                  </a:moveTo>
                  <a:cubicBezTo>
                    <a:pt x="46" y="146"/>
                    <a:pt x="0" y="311"/>
                    <a:pt x="73" y="442"/>
                  </a:cubicBezTo>
                  <a:cubicBezTo>
                    <a:pt x="146" y="572"/>
                    <a:pt x="311" y="619"/>
                    <a:pt x="442" y="545"/>
                  </a:cubicBezTo>
                  <a:cubicBezTo>
                    <a:pt x="572" y="472"/>
                    <a:pt x="619" y="307"/>
                    <a:pt x="545" y="177"/>
                  </a:cubicBezTo>
                  <a:cubicBezTo>
                    <a:pt x="472" y="46"/>
                    <a:pt x="307" y="0"/>
                    <a:pt x="176" y="73"/>
                  </a:cubicBezTo>
                  <a:close/>
                  <a:moveTo>
                    <a:pt x="425" y="516"/>
                  </a:moveTo>
                  <a:cubicBezTo>
                    <a:pt x="311" y="581"/>
                    <a:pt x="166" y="540"/>
                    <a:pt x="102" y="426"/>
                  </a:cubicBezTo>
                  <a:cubicBezTo>
                    <a:pt x="38" y="311"/>
                    <a:pt x="78" y="166"/>
                    <a:pt x="193" y="102"/>
                  </a:cubicBezTo>
                  <a:cubicBezTo>
                    <a:pt x="307" y="38"/>
                    <a:pt x="452" y="78"/>
                    <a:pt x="516" y="193"/>
                  </a:cubicBezTo>
                  <a:cubicBezTo>
                    <a:pt x="581" y="307"/>
                    <a:pt x="540" y="452"/>
                    <a:pt x="425" y="516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3" name="iSḷîdê">
              <a:extLst>
                <a:ext uri="{FF2B5EF4-FFF2-40B4-BE49-F238E27FC236}">
                  <a16:creationId xmlns:a16="http://schemas.microsoft.com/office/drawing/2014/main" id="{3E598FD5-723C-CB12-C014-8A008F7976D8}"/>
                </a:ext>
              </a:extLst>
            </p:cNvPr>
            <p:cNvSpPr/>
            <p:nvPr/>
          </p:nvSpPr>
          <p:spPr bwMode="auto">
            <a:xfrm>
              <a:off x="5468938" y="2265363"/>
              <a:ext cx="381000" cy="381000"/>
            </a:xfrm>
            <a:custGeom>
              <a:avLst/>
              <a:gdLst>
                <a:gd name="T0" fmla="*/ 64 w 129"/>
                <a:gd name="T1" fmla="*/ 0 h 129"/>
                <a:gd name="T2" fmla="*/ 0 w 129"/>
                <a:gd name="T3" fmla="*/ 65 h 129"/>
                <a:gd name="T4" fmla="*/ 64 w 129"/>
                <a:gd name="T5" fmla="*/ 129 h 129"/>
                <a:gd name="T6" fmla="*/ 129 w 129"/>
                <a:gd name="T7" fmla="*/ 65 h 129"/>
                <a:gd name="T8" fmla="*/ 64 w 129"/>
                <a:gd name="T9" fmla="*/ 0 h 129"/>
                <a:gd name="T10" fmla="*/ 64 w 129"/>
                <a:gd name="T11" fmla="*/ 99 h 129"/>
                <a:gd name="T12" fmla="*/ 30 w 129"/>
                <a:gd name="T13" fmla="*/ 65 h 129"/>
                <a:gd name="T14" fmla="*/ 64 w 129"/>
                <a:gd name="T15" fmla="*/ 30 h 129"/>
                <a:gd name="T16" fmla="*/ 99 w 129"/>
                <a:gd name="T17" fmla="*/ 65 h 129"/>
                <a:gd name="T18" fmla="*/ 64 w 129"/>
                <a:gd name="T19" fmla="*/ 9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64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ubicBezTo>
                    <a:pt x="129" y="29"/>
                    <a:pt x="100" y="0"/>
                    <a:pt x="64" y="0"/>
                  </a:cubicBezTo>
                  <a:close/>
                  <a:moveTo>
                    <a:pt x="64" y="99"/>
                  </a:moveTo>
                  <a:cubicBezTo>
                    <a:pt x="45" y="99"/>
                    <a:pt x="30" y="84"/>
                    <a:pt x="30" y="65"/>
                  </a:cubicBezTo>
                  <a:cubicBezTo>
                    <a:pt x="30" y="45"/>
                    <a:pt x="45" y="30"/>
                    <a:pt x="64" y="30"/>
                  </a:cubicBezTo>
                  <a:cubicBezTo>
                    <a:pt x="84" y="30"/>
                    <a:pt x="99" y="45"/>
                    <a:pt x="99" y="65"/>
                  </a:cubicBezTo>
                  <a:cubicBezTo>
                    <a:pt x="99" y="84"/>
                    <a:pt x="84" y="99"/>
                    <a:pt x="64" y="99"/>
                  </a:cubicBezTo>
                  <a:close/>
                </a:path>
              </a:pathLst>
            </a:custGeom>
            <a:solidFill>
              <a:srgbClr val="FCC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4" name="îSlíḋe">
              <a:extLst>
                <a:ext uri="{FF2B5EF4-FFF2-40B4-BE49-F238E27FC236}">
                  <a16:creationId xmlns:a16="http://schemas.microsoft.com/office/drawing/2014/main" id="{C40C54F2-F0E0-2C55-FFD4-2A2EA74FCA4E}"/>
                </a:ext>
              </a:extLst>
            </p:cNvPr>
            <p:cNvSpPr/>
            <p:nvPr/>
          </p:nvSpPr>
          <p:spPr bwMode="auto">
            <a:xfrm>
              <a:off x="4259263" y="4510088"/>
              <a:ext cx="638175" cy="490538"/>
            </a:xfrm>
            <a:custGeom>
              <a:avLst/>
              <a:gdLst>
                <a:gd name="T0" fmla="*/ 149 w 216"/>
                <a:gd name="T1" fmla="*/ 0 h 166"/>
                <a:gd name="T2" fmla="*/ 96 w 216"/>
                <a:gd name="T3" fmla="*/ 115 h 166"/>
                <a:gd name="T4" fmla="*/ 9 w 216"/>
                <a:gd name="T5" fmla="*/ 44 h 166"/>
                <a:gd name="T6" fmla="*/ 0 w 216"/>
                <a:gd name="T7" fmla="*/ 51 h 166"/>
                <a:gd name="T8" fmla="*/ 111 w 216"/>
                <a:gd name="T9" fmla="*/ 152 h 166"/>
                <a:gd name="T10" fmla="*/ 112 w 216"/>
                <a:gd name="T11" fmla="*/ 152 h 166"/>
                <a:gd name="T12" fmla="*/ 216 w 216"/>
                <a:gd name="T13" fmla="*/ 0 h 166"/>
                <a:gd name="T14" fmla="*/ 149 w 216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66">
                  <a:moveTo>
                    <a:pt x="149" y="0"/>
                  </a:moveTo>
                  <a:cubicBezTo>
                    <a:pt x="142" y="40"/>
                    <a:pt x="126" y="87"/>
                    <a:pt x="96" y="115"/>
                  </a:cubicBezTo>
                  <a:cubicBezTo>
                    <a:pt x="61" y="102"/>
                    <a:pt x="32" y="73"/>
                    <a:pt x="9" y="44"/>
                  </a:cubicBezTo>
                  <a:cubicBezTo>
                    <a:pt x="2" y="49"/>
                    <a:pt x="6" y="46"/>
                    <a:pt x="0" y="51"/>
                  </a:cubicBezTo>
                  <a:cubicBezTo>
                    <a:pt x="24" y="87"/>
                    <a:pt x="74" y="166"/>
                    <a:pt x="111" y="152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66" y="117"/>
                    <a:pt x="201" y="57"/>
                    <a:pt x="216" y="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5" name="ïšļíḍè">
              <a:extLst>
                <a:ext uri="{FF2B5EF4-FFF2-40B4-BE49-F238E27FC236}">
                  <a16:creationId xmlns:a16="http://schemas.microsoft.com/office/drawing/2014/main" id="{5EEAAFB6-B26E-EB90-795B-CA249F0EE463}"/>
                </a:ext>
              </a:extLst>
            </p:cNvPr>
            <p:cNvSpPr/>
            <p:nvPr/>
          </p:nvSpPr>
          <p:spPr bwMode="auto">
            <a:xfrm>
              <a:off x="4159250" y="4629151"/>
              <a:ext cx="134938" cy="93663"/>
            </a:xfrm>
            <a:custGeom>
              <a:avLst/>
              <a:gdLst>
                <a:gd name="T0" fmla="*/ 45 w 46"/>
                <a:gd name="T1" fmla="*/ 2 h 32"/>
                <a:gd name="T2" fmla="*/ 39 w 46"/>
                <a:gd name="T3" fmla="*/ 1 h 32"/>
                <a:gd name="T4" fmla="*/ 13 w 46"/>
                <a:gd name="T5" fmla="*/ 17 h 32"/>
                <a:gd name="T6" fmla="*/ 5 w 46"/>
                <a:gd name="T7" fmla="*/ 27 h 32"/>
                <a:gd name="T8" fmla="*/ 19 w 46"/>
                <a:gd name="T9" fmla="*/ 24 h 32"/>
                <a:gd name="T10" fmla="*/ 43 w 46"/>
                <a:gd name="T11" fmla="*/ 7 h 32"/>
                <a:gd name="T12" fmla="*/ 45 w 46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45" y="2"/>
                  </a:moveTo>
                  <a:cubicBezTo>
                    <a:pt x="43" y="0"/>
                    <a:pt x="40" y="0"/>
                    <a:pt x="39" y="1"/>
                  </a:cubicBezTo>
                  <a:cubicBezTo>
                    <a:pt x="30" y="6"/>
                    <a:pt x="22" y="12"/>
                    <a:pt x="13" y="17"/>
                  </a:cubicBezTo>
                  <a:cubicBezTo>
                    <a:pt x="10" y="18"/>
                    <a:pt x="0" y="22"/>
                    <a:pt x="5" y="27"/>
                  </a:cubicBezTo>
                  <a:cubicBezTo>
                    <a:pt x="9" y="32"/>
                    <a:pt x="16" y="27"/>
                    <a:pt x="19" y="24"/>
                  </a:cubicBezTo>
                  <a:cubicBezTo>
                    <a:pt x="27" y="19"/>
                    <a:pt x="36" y="13"/>
                    <a:pt x="43" y="7"/>
                  </a:cubicBezTo>
                  <a:cubicBezTo>
                    <a:pt x="45" y="6"/>
                    <a:pt x="46" y="4"/>
                    <a:pt x="45" y="2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6" name="iṧļíḍe">
              <a:extLst>
                <a:ext uri="{FF2B5EF4-FFF2-40B4-BE49-F238E27FC236}">
                  <a16:creationId xmlns:a16="http://schemas.microsoft.com/office/drawing/2014/main" id="{06BACE76-A5C9-FA21-5733-F5D4A65796CA}"/>
                </a:ext>
              </a:extLst>
            </p:cNvPr>
            <p:cNvSpPr/>
            <p:nvPr/>
          </p:nvSpPr>
          <p:spPr bwMode="auto">
            <a:xfrm>
              <a:off x="4838700" y="4510088"/>
              <a:ext cx="174625" cy="812800"/>
            </a:xfrm>
            <a:custGeom>
              <a:avLst/>
              <a:gdLst>
                <a:gd name="T0" fmla="*/ 2 w 59"/>
                <a:gd name="T1" fmla="*/ 0 h 275"/>
                <a:gd name="T2" fmla="*/ 12 w 59"/>
                <a:gd name="T3" fmla="*/ 274 h 275"/>
                <a:gd name="T4" fmla="*/ 22 w 59"/>
                <a:gd name="T5" fmla="*/ 275 h 275"/>
                <a:gd name="T6" fmla="*/ 59 w 59"/>
                <a:gd name="T7" fmla="*/ 0 h 275"/>
                <a:gd name="T8" fmla="*/ 2 w 59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75">
                  <a:moveTo>
                    <a:pt x="2" y="0"/>
                  </a:moveTo>
                  <a:cubicBezTo>
                    <a:pt x="0" y="72"/>
                    <a:pt x="9" y="202"/>
                    <a:pt x="12" y="274"/>
                  </a:cubicBezTo>
                  <a:cubicBezTo>
                    <a:pt x="22" y="275"/>
                    <a:pt x="22" y="275"/>
                    <a:pt x="22" y="275"/>
                  </a:cubicBezTo>
                  <a:cubicBezTo>
                    <a:pt x="30" y="203"/>
                    <a:pt x="52" y="72"/>
                    <a:pt x="59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7" name="ïṡ1ídê">
              <a:extLst>
                <a:ext uri="{FF2B5EF4-FFF2-40B4-BE49-F238E27FC236}">
                  <a16:creationId xmlns:a16="http://schemas.microsoft.com/office/drawing/2014/main" id="{1144C2FB-3CF3-1BA3-49A5-BAD1E84FBB36}"/>
                </a:ext>
              </a:extLst>
            </p:cNvPr>
            <p:cNvSpPr/>
            <p:nvPr/>
          </p:nvSpPr>
          <p:spPr bwMode="auto">
            <a:xfrm>
              <a:off x="4856163" y="5319713"/>
              <a:ext cx="142875" cy="41275"/>
            </a:xfrm>
            <a:custGeom>
              <a:avLst/>
              <a:gdLst>
                <a:gd name="T0" fmla="*/ 1 w 48"/>
                <a:gd name="T1" fmla="*/ 4 h 14"/>
                <a:gd name="T2" fmla="*/ 5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5 w 48"/>
                <a:gd name="T11" fmla="*/ 0 h 14"/>
                <a:gd name="T12" fmla="*/ 1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1" y="4"/>
                  </a:moveTo>
                  <a:cubicBezTo>
                    <a:pt x="0" y="7"/>
                    <a:pt x="3" y="8"/>
                    <a:pt x="5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4" y="0"/>
                    <a:pt x="5" y="0"/>
                  </a:cubicBezTo>
                  <a:cubicBezTo>
                    <a:pt x="2" y="0"/>
                    <a:pt x="1" y="1"/>
                    <a:pt x="1" y="4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8" name="îslídè">
              <a:extLst>
                <a:ext uri="{FF2B5EF4-FFF2-40B4-BE49-F238E27FC236}">
                  <a16:creationId xmlns:a16="http://schemas.microsoft.com/office/drawing/2014/main" id="{15F3FA8D-EA21-FD99-B72B-0DAF2BAA1040}"/>
                </a:ext>
              </a:extLst>
            </p:cNvPr>
            <p:cNvSpPr/>
            <p:nvPr/>
          </p:nvSpPr>
          <p:spPr bwMode="auto">
            <a:xfrm>
              <a:off x="4981575" y="3059113"/>
              <a:ext cx="31750" cy="50800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2 h 17"/>
                <a:gd name="T4" fmla="*/ 1 w 11"/>
                <a:gd name="T5" fmla="*/ 14 h 17"/>
                <a:gd name="T6" fmla="*/ 9 w 11"/>
                <a:gd name="T7" fmla="*/ 15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2"/>
                  </a:cubicBezTo>
                  <a:cubicBezTo>
                    <a:pt x="1" y="0"/>
                    <a:pt x="0" y="13"/>
                    <a:pt x="1" y="14"/>
                  </a:cubicBezTo>
                  <a:cubicBezTo>
                    <a:pt x="3" y="17"/>
                    <a:pt x="6" y="17"/>
                    <a:pt x="9" y="15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19" name="îSľïde">
              <a:extLst>
                <a:ext uri="{FF2B5EF4-FFF2-40B4-BE49-F238E27FC236}">
                  <a16:creationId xmlns:a16="http://schemas.microsoft.com/office/drawing/2014/main" id="{F68D13E7-E770-F52C-A8E1-8FF8F3EE0593}"/>
                </a:ext>
              </a:extLst>
            </p:cNvPr>
            <p:cNvSpPr/>
            <p:nvPr/>
          </p:nvSpPr>
          <p:spPr bwMode="auto">
            <a:xfrm>
              <a:off x="4714875" y="2927351"/>
              <a:ext cx="284163" cy="481013"/>
            </a:xfrm>
            <a:custGeom>
              <a:avLst/>
              <a:gdLst>
                <a:gd name="T0" fmla="*/ 82 w 96"/>
                <a:gd name="T1" fmla="*/ 19 h 163"/>
                <a:gd name="T2" fmla="*/ 73 w 96"/>
                <a:gd name="T3" fmla="*/ 8 h 163"/>
                <a:gd name="T4" fmla="*/ 72 w 96"/>
                <a:gd name="T5" fmla="*/ 7 h 163"/>
                <a:gd name="T6" fmla="*/ 41 w 96"/>
                <a:gd name="T7" fmla="*/ 13 h 163"/>
                <a:gd name="T8" fmla="*/ 17 w 96"/>
                <a:gd name="T9" fmla="*/ 44 h 163"/>
                <a:gd name="T10" fmla="*/ 24 w 96"/>
                <a:gd name="T11" fmla="*/ 117 h 163"/>
                <a:gd name="T12" fmla="*/ 25 w 96"/>
                <a:gd name="T13" fmla="*/ 160 h 163"/>
                <a:gd name="T14" fmla="*/ 27 w 96"/>
                <a:gd name="T15" fmla="*/ 162 h 163"/>
                <a:gd name="T16" fmla="*/ 29 w 96"/>
                <a:gd name="T17" fmla="*/ 163 h 163"/>
                <a:gd name="T18" fmla="*/ 64 w 96"/>
                <a:gd name="T19" fmla="*/ 154 h 163"/>
                <a:gd name="T20" fmla="*/ 65 w 96"/>
                <a:gd name="T21" fmla="*/ 153 h 163"/>
                <a:gd name="T22" fmla="*/ 66 w 96"/>
                <a:gd name="T23" fmla="*/ 151 h 163"/>
                <a:gd name="T24" fmla="*/ 53 w 96"/>
                <a:gd name="T25" fmla="*/ 119 h 163"/>
                <a:gd name="T26" fmla="*/ 84 w 96"/>
                <a:gd name="T27" fmla="*/ 94 h 163"/>
                <a:gd name="T28" fmla="*/ 82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82" y="19"/>
                  </a:moveTo>
                  <a:cubicBezTo>
                    <a:pt x="80" y="15"/>
                    <a:pt x="77" y="11"/>
                    <a:pt x="73" y="8"/>
                  </a:cubicBezTo>
                  <a:cubicBezTo>
                    <a:pt x="73" y="8"/>
                    <a:pt x="72" y="8"/>
                    <a:pt x="72" y="7"/>
                  </a:cubicBezTo>
                  <a:cubicBezTo>
                    <a:pt x="62" y="0"/>
                    <a:pt x="49" y="6"/>
                    <a:pt x="41" y="13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4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1"/>
                    <a:pt x="26" y="162"/>
                    <a:pt x="27" y="162"/>
                  </a:cubicBezTo>
                  <a:cubicBezTo>
                    <a:pt x="27" y="162"/>
                    <a:pt x="28" y="163"/>
                    <a:pt x="29" y="163"/>
                  </a:cubicBezTo>
                  <a:cubicBezTo>
                    <a:pt x="41" y="163"/>
                    <a:pt x="53" y="161"/>
                    <a:pt x="64" y="154"/>
                  </a:cubicBezTo>
                  <a:cubicBezTo>
                    <a:pt x="65" y="154"/>
                    <a:pt x="65" y="154"/>
                    <a:pt x="65" y="153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1" y="141"/>
                    <a:pt x="55" y="131"/>
                    <a:pt x="53" y="119"/>
                  </a:cubicBezTo>
                  <a:cubicBezTo>
                    <a:pt x="67" y="116"/>
                    <a:pt x="78" y="107"/>
                    <a:pt x="84" y="94"/>
                  </a:cubicBezTo>
                  <a:cubicBezTo>
                    <a:pt x="96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0" name="îš1íďê">
              <a:extLst>
                <a:ext uri="{FF2B5EF4-FFF2-40B4-BE49-F238E27FC236}">
                  <a16:creationId xmlns:a16="http://schemas.microsoft.com/office/drawing/2014/main" id="{A41DFE6E-B08E-BC5B-F33B-02332F0146E7}"/>
                </a:ext>
              </a:extLst>
            </p:cNvPr>
            <p:cNvSpPr/>
            <p:nvPr/>
          </p:nvSpPr>
          <p:spPr bwMode="auto">
            <a:xfrm>
              <a:off x="4856163" y="3106738"/>
              <a:ext cx="106363" cy="58738"/>
            </a:xfrm>
            <a:custGeom>
              <a:avLst/>
              <a:gdLst>
                <a:gd name="T0" fmla="*/ 29 w 36"/>
                <a:gd name="T1" fmla="*/ 3 h 20"/>
                <a:gd name="T2" fmla="*/ 25 w 36"/>
                <a:gd name="T3" fmla="*/ 2 h 20"/>
                <a:gd name="T4" fmla="*/ 10 w 36"/>
                <a:gd name="T5" fmla="*/ 1 h 20"/>
                <a:gd name="T6" fmla="*/ 2 w 36"/>
                <a:gd name="T7" fmla="*/ 12 h 20"/>
                <a:gd name="T8" fmla="*/ 8 w 36"/>
                <a:gd name="T9" fmla="*/ 17 h 20"/>
                <a:gd name="T10" fmla="*/ 21 w 36"/>
                <a:gd name="T11" fmla="*/ 20 h 20"/>
                <a:gd name="T12" fmla="*/ 34 w 36"/>
                <a:gd name="T13" fmla="*/ 13 h 20"/>
                <a:gd name="T14" fmla="*/ 29 w 36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0">
                  <a:moveTo>
                    <a:pt x="29" y="3"/>
                  </a:moveTo>
                  <a:cubicBezTo>
                    <a:pt x="27" y="2"/>
                    <a:pt x="26" y="2"/>
                    <a:pt x="25" y="2"/>
                  </a:cubicBezTo>
                  <a:cubicBezTo>
                    <a:pt x="20" y="1"/>
                    <a:pt x="15" y="0"/>
                    <a:pt x="10" y="1"/>
                  </a:cubicBezTo>
                  <a:cubicBezTo>
                    <a:pt x="5" y="2"/>
                    <a:pt x="0" y="6"/>
                    <a:pt x="2" y="12"/>
                  </a:cubicBezTo>
                  <a:cubicBezTo>
                    <a:pt x="3" y="14"/>
                    <a:pt x="5" y="16"/>
                    <a:pt x="8" y="17"/>
                  </a:cubicBezTo>
                  <a:cubicBezTo>
                    <a:pt x="12" y="19"/>
                    <a:pt x="16" y="20"/>
                    <a:pt x="21" y="20"/>
                  </a:cubicBezTo>
                  <a:cubicBezTo>
                    <a:pt x="25" y="20"/>
                    <a:pt x="32" y="18"/>
                    <a:pt x="34" y="13"/>
                  </a:cubicBezTo>
                  <a:cubicBezTo>
                    <a:pt x="36" y="9"/>
                    <a:pt x="33" y="5"/>
                    <a:pt x="29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1" name="ïŝľíďe">
              <a:extLst>
                <a:ext uri="{FF2B5EF4-FFF2-40B4-BE49-F238E27FC236}">
                  <a16:creationId xmlns:a16="http://schemas.microsoft.com/office/drawing/2014/main" id="{B311F25B-CF3B-FF1D-E27D-54604B59FE02}"/>
                </a:ext>
              </a:extLst>
            </p:cNvPr>
            <p:cNvSpPr/>
            <p:nvPr/>
          </p:nvSpPr>
          <p:spPr bwMode="auto">
            <a:xfrm>
              <a:off x="4889500" y="3035301"/>
              <a:ext cx="79375" cy="50800"/>
            </a:xfrm>
            <a:custGeom>
              <a:avLst/>
              <a:gdLst>
                <a:gd name="T0" fmla="*/ 26 w 27"/>
                <a:gd name="T1" fmla="*/ 8 h 17"/>
                <a:gd name="T2" fmla="*/ 10 w 27"/>
                <a:gd name="T3" fmla="*/ 2 h 17"/>
                <a:gd name="T4" fmla="*/ 0 w 27"/>
                <a:gd name="T5" fmla="*/ 17 h 17"/>
                <a:gd name="T6" fmla="*/ 2 w 27"/>
                <a:gd name="T7" fmla="*/ 17 h 17"/>
                <a:gd name="T8" fmla="*/ 10 w 27"/>
                <a:gd name="T9" fmla="*/ 4 h 17"/>
                <a:gd name="T10" fmla="*/ 23 w 27"/>
                <a:gd name="T11" fmla="*/ 10 h 17"/>
                <a:gd name="T12" fmla="*/ 26 w 27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26" y="8"/>
                  </a:moveTo>
                  <a:cubicBezTo>
                    <a:pt x="23" y="2"/>
                    <a:pt x="16" y="0"/>
                    <a:pt x="10" y="2"/>
                  </a:cubicBezTo>
                  <a:cubicBezTo>
                    <a:pt x="4" y="4"/>
                    <a:pt x="0" y="10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5" y="6"/>
                    <a:pt x="10" y="4"/>
                  </a:cubicBezTo>
                  <a:cubicBezTo>
                    <a:pt x="14" y="3"/>
                    <a:pt x="20" y="6"/>
                    <a:pt x="23" y="10"/>
                  </a:cubicBezTo>
                  <a:cubicBezTo>
                    <a:pt x="24" y="12"/>
                    <a:pt x="27" y="10"/>
                    <a:pt x="26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2" name="ïšļîḓé">
              <a:extLst>
                <a:ext uri="{FF2B5EF4-FFF2-40B4-BE49-F238E27FC236}">
                  <a16:creationId xmlns:a16="http://schemas.microsoft.com/office/drawing/2014/main" id="{3D8B171A-DEFF-F092-3EC2-E75A65CA0AB2}"/>
                </a:ext>
              </a:extLst>
            </p:cNvPr>
            <p:cNvSpPr/>
            <p:nvPr/>
          </p:nvSpPr>
          <p:spPr bwMode="auto">
            <a:xfrm>
              <a:off x="4176713" y="2800351"/>
              <a:ext cx="850900" cy="661988"/>
            </a:xfrm>
            <a:custGeom>
              <a:avLst/>
              <a:gdLst>
                <a:gd name="T0" fmla="*/ 20 w 288"/>
                <a:gd name="T1" fmla="*/ 137 h 224"/>
                <a:gd name="T2" fmla="*/ 152 w 288"/>
                <a:gd name="T3" fmla="*/ 104 h 224"/>
                <a:gd name="T4" fmla="*/ 155 w 288"/>
                <a:gd name="T5" fmla="*/ 54 h 224"/>
                <a:gd name="T6" fmla="*/ 224 w 288"/>
                <a:gd name="T7" fmla="*/ 33 h 224"/>
                <a:gd name="T8" fmla="*/ 237 w 288"/>
                <a:gd name="T9" fmla="*/ 6 h 224"/>
                <a:gd name="T10" fmla="*/ 268 w 288"/>
                <a:gd name="T11" fmla="*/ 7 h 224"/>
                <a:gd name="T12" fmla="*/ 266 w 288"/>
                <a:gd name="T13" fmla="*/ 62 h 224"/>
                <a:gd name="T14" fmla="*/ 218 w 288"/>
                <a:gd name="T15" fmla="*/ 80 h 224"/>
                <a:gd name="T16" fmla="*/ 208 w 288"/>
                <a:gd name="T17" fmla="*/ 134 h 224"/>
                <a:gd name="T18" fmla="*/ 151 w 288"/>
                <a:gd name="T19" fmla="*/ 215 h 224"/>
                <a:gd name="T20" fmla="*/ 93 w 288"/>
                <a:gd name="T21" fmla="*/ 224 h 224"/>
                <a:gd name="T22" fmla="*/ 39 w 288"/>
                <a:gd name="T23" fmla="*/ 213 h 224"/>
                <a:gd name="T24" fmla="*/ 4 w 288"/>
                <a:gd name="T25" fmla="*/ 177 h 224"/>
                <a:gd name="T26" fmla="*/ 20 w 288"/>
                <a:gd name="T27" fmla="*/ 13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24">
                  <a:moveTo>
                    <a:pt x="20" y="137"/>
                  </a:moveTo>
                  <a:cubicBezTo>
                    <a:pt x="58" y="107"/>
                    <a:pt x="116" y="137"/>
                    <a:pt x="152" y="104"/>
                  </a:cubicBezTo>
                  <a:cubicBezTo>
                    <a:pt x="139" y="90"/>
                    <a:pt x="143" y="67"/>
                    <a:pt x="155" y="54"/>
                  </a:cubicBezTo>
                  <a:cubicBezTo>
                    <a:pt x="171" y="34"/>
                    <a:pt x="200" y="33"/>
                    <a:pt x="224" y="33"/>
                  </a:cubicBezTo>
                  <a:cubicBezTo>
                    <a:pt x="222" y="22"/>
                    <a:pt x="228" y="12"/>
                    <a:pt x="237" y="6"/>
                  </a:cubicBezTo>
                  <a:cubicBezTo>
                    <a:pt x="246" y="0"/>
                    <a:pt x="258" y="1"/>
                    <a:pt x="268" y="7"/>
                  </a:cubicBezTo>
                  <a:cubicBezTo>
                    <a:pt x="288" y="21"/>
                    <a:pt x="284" y="49"/>
                    <a:pt x="266" y="62"/>
                  </a:cubicBezTo>
                  <a:cubicBezTo>
                    <a:pt x="266" y="62"/>
                    <a:pt x="232" y="61"/>
                    <a:pt x="218" y="80"/>
                  </a:cubicBezTo>
                  <a:cubicBezTo>
                    <a:pt x="205" y="98"/>
                    <a:pt x="207" y="124"/>
                    <a:pt x="208" y="134"/>
                  </a:cubicBezTo>
                  <a:cubicBezTo>
                    <a:pt x="211" y="172"/>
                    <a:pt x="184" y="202"/>
                    <a:pt x="151" y="215"/>
                  </a:cubicBezTo>
                  <a:cubicBezTo>
                    <a:pt x="132" y="222"/>
                    <a:pt x="112" y="224"/>
                    <a:pt x="93" y="224"/>
                  </a:cubicBezTo>
                  <a:cubicBezTo>
                    <a:pt x="74" y="224"/>
                    <a:pt x="56" y="221"/>
                    <a:pt x="39" y="213"/>
                  </a:cubicBezTo>
                  <a:cubicBezTo>
                    <a:pt x="24" y="206"/>
                    <a:pt x="7" y="194"/>
                    <a:pt x="4" y="177"/>
                  </a:cubicBezTo>
                  <a:cubicBezTo>
                    <a:pt x="0" y="161"/>
                    <a:pt x="9" y="147"/>
                    <a:pt x="20" y="137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3" name="ïś1íḓe">
              <a:extLst>
                <a:ext uri="{FF2B5EF4-FFF2-40B4-BE49-F238E27FC236}">
                  <a16:creationId xmlns:a16="http://schemas.microsoft.com/office/drawing/2014/main" id="{DB0E25B7-ECAC-5BAB-32F2-E00D46B5D964}"/>
                </a:ext>
              </a:extLst>
            </p:cNvPr>
            <p:cNvSpPr/>
            <p:nvPr/>
          </p:nvSpPr>
          <p:spPr bwMode="auto">
            <a:xfrm>
              <a:off x="4895850" y="2817813"/>
              <a:ext cx="103188" cy="150813"/>
            </a:xfrm>
            <a:custGeom>
              <a:avLst/>
              <a:gdLst>
                <a:gd name="T0" fmla="*/ 29 w 35"/>
                <a:gd name="T1" fmla="*/ 16 h 51"/>
                <a:gd name="T2" fmla="*/ 1 w 35"/>
                <a:gd name="T3" fmla="*/ 2 h 51"/>
                <a:gd name="T4" fmla="*/ 1 w 35"/>
                <a:gd name="T5" fmla="*/ 4 h 51"/>
                <a:gd name="T6" fmla="*/ 26 w 35"/>
                <a:gd name="T7" fmla="*/ 18 h 51"/>
                <a:gd name="T8" fmla="*/ 18 w 35"/>
                <a:gd name="T9" fmla="*/ 47 h 51"/>
                <a:gd name="T10" fmla="*/ 21 w 35"/>
                <a:gd name="T11" fmla="*/ 49 h 51"/>
                <a:gd name="T12" fmla="*/ 29 w 35"/>
                <a:gd name="T13" fmla="*/ 1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1">
                  <a:moveTo>
                    <a:pt x="29" y="16"/>
                  </a:moveTo>
                  <a:cubicBezTo>
                    <a:pt x="24" y="5"/>
                    <a:pt x="12" y="0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1" y="3"/>
                    <a:pt x="22" y="8"/>
                    <a:pt x="26" y="18"/>
                  </a:cubicBezTo>
                  <a:cubicBezTo>
                    <a:pt x="30" y="29"/>
                    <a:pt x="24" y="38"/>
                    <a:pt x="18" y="47"/>
                  </a:cubicBezTo>
                  <a:cubicBezTo>
                    <a:pt x="16" y="48"/>
                    <a:pt x="20" y="51"/>
                    <a:pt x="21" y="49"/>
                  </a:cubicBezTo>
                  <a:cubicBezTo>
                    <a:pt x="29" y="39"/>
                    <a:pt x="35" y="28"/>
                    <a:pt x="29" y="16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4" name="ïṣḻiḓè">
              <a:extLst>
                <a:ext uri="{FF2B5EF4-FFF2-40B4-BE49-F238E27FC236}">
                  <a16:creationId xmlns:a16="http://schemas.microsoft.com/office/drawing/2014/main" id="{922D5694-E618-DBAD-BB33-FD2B02373043}"/>
                </a:ext>
              </a:extLst>
            </p:cNvPr>
            <p:cNvSpPr/>
            <p:nvPr/>
          </p:nvSpPr>
          <p:spPr bwMode="auto">
            <a:xfrm>
              <a:off x="4554538" y="2906713"/>
              <a:ext cx="257175" cy="192088"/>
            </a:xfrm>
            <a:custGeom>
              <a:avLst/>
              <a:gdLst>
                <a:gd name="T0" fmla="*/ 86 w 87"/>
                <a:gd name="T1" fmla="*/ 3 h 65"/>
                <a:gd name="T2" fmla="*/ 30 w 87"/>
                <a:gd name="T3" fmla="*/ 61 h 65"/>
                <a:gd name="T4" fmla="*/ 38 w 87"/>
                <a:gd name="T5" fmla="*/ 55 h 65"/>
                <a:gd name="T6" fmla="*/ 46 w 87"/>
                <a:gd name="T7" fmla="*/ 19 h 65"/>
                <a:gd name="T8" fmla="*/ 86 w 87"/>
                <a:gd name="T9" fmla="*/ 5 h 65"/>
                <a:gd name="T10" fmla="*/ 86 w 87"/>
                <a:gd name="T11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65">
                  <a:moveTo>
                    <a:pt x="86" y="3"/>
                  </a:moveTo>
                  <a:cubicBezTo>
                    <a:pt x="56" y="0"/>
                    <a:pt x="0" y="26"/>
                    <a:pt x="30" y="61"/>
                  </a:cubicBezTo>
                  <a:cubicBezTo>
                    <a:pt x="34" y="65"/>
                    <a:pt x="41" y="60"/>
                    <a:pt x="38" y="55"/>
                  </a:cubicBezTo>
                  <a:cubicBezTo>
                    <a:pt x="27" y="41"/>
                    <a:pt x="31" y="29"/>
                    <a:pt x="46" y="19"/>
                  </a:cubicBezTo>
                  <a:cubicBezTo>
                    <a:pt x="58" y="12"/>
                    <a:pt x="72" y="7"/>
                    <a:pt x="86" y="5"/>
                  </a:cubicBezTo>
                  <a:cubicBezTo>
                    <a:pt x="87" y="5"/>
                    <a:pt x="87" y="3"/>
                    <a:pt x="86" y="3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5" name="iśḷíḑé">
              <a:extLst>
                <a:ext uri="{FF2B5EF4-FFF2-40B4-BE49-F238E27FC236}">
                  <a16:creationId xmlns:a16="http://schemas.microsoft.com/office/drawing/2014/main" id="{FFEEEC04-C6BE-48A1-FCF0-572472AB318A}"/>
                </a:ext>
              </a:extLst>
            </p:cNvPr>
            <p:cNvSpPr/>
            <p:nvPr/>
          </p:nvSpPr>
          <p:spPr bwMode="auto">
            <a:xfrm>
              <a:off x="4211638" y="3267076"/>
              <a:ext cx="547688" cy="179388"/>
            </a:xfrm>
            <a:custGeom>
              <a:avLst/>
              <a:gdLst>
                <a:gd name="T0" fmla="*/ 172 w 185"/>
                <a:gd name="T1" fmla="*/ 5 h 61"/>
                <a:gd name="T2" fmla="*/ 6 w 185"/>
                <a:gd name="T3" fmla="*/ 26 h 61"/>
                <a:gd name="T4" fmla="*/ 2 w 185"/>
                <a:gd name="T5" fmla="*/ 30 h 61"/>
                <a:gd name="T6" fmla="*/ 98 w 185"/>
                <a:gd name="T7" fmla="*/ 57 h 61"/>
                <a:gd name="T8" fmla="*/ 181 w 185"/>
                <a:gd name="T9" fmla="*/ 11 h 61"/>
                <a:gd name="T10" fmla="*/ 172 w 185"/>
                <a:gd name="T11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61">
                  <a:moveTo>
                    <a:pt x="172" y="5"/>
                  </a:moveTo>
                  <a:cubicBezTo>
                    <a:pt x="137" y="54"/>
                    <a:pt x="52" y="61"/>
                    <a:pt x="6" y="26"/>
                  </a:cubicBezTo>
                  <a:cubicBezTo>
                    <a:pt x="3" y="24"/>
                    <a:pt x="0" y="28"/>
                    <a:pt x="2" y="30"/>
                  </a:cubicBezTo>
                  <a:cubicBezTo>
                    <a:pt x="26" y="55"/>
                    <a:pt x="64" y="60"/>
                    <a:pt x="98" y="57"/>
                  </a:cubicBezTo>
                  <a:cubicBezTo>
                    <a:pt x="131" y="54"/>
                    <a:pt x="163" y="40"/>
                    <a:pt x="181" y="11"/>
                  </a:cubicBezTo>
                  <a:cubicBezTo>
                    <a:pt x="185" y="5"/>
                    <a:pt x="176" y="0"/>
                    <a:pt x="172" y="5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6" name="iṩľiḍè">
              <a:extLst>
                <a:ext uri="{FF2B5EF4-FFF2-40B4-BE49-F238E27FC236}">
                  <a16:creationId xmlns:a16="http://schemas.microsoft.com/office/drawing/2014/main" id="{0516916D-12E9-CC4A-678C-5438270C12A1}"/>
                </a:ext>
              </a:extLst>
            </p:cNvPr>
            <p:cNvSpPr/>
            <p:nvPr/>
          </p:nvSpPr>
          <p:spPr bwMode="auto">
            <a:xfrm>
              <a:off x="5291138" y="2592388"/>
              <a:ext cx="133350" cy="157163"/>
            </a:xfrm>
            <a:custGeom>
              <a:avLst/>
              <a:gdLst>
                <a:gd name="T0" fmla="*/ 32 w 45"/>
                <a:gd name="T1" fmla="*/ 2 h 53"/>
                <a:gd name="T2" fmla="*/ 21 w 45"/>
                <a:gd name="T3" fmla="*/ 14 h 53"/>
                <a:gd name="T4" fmla="*/ 12 w 45"/>
                <a:gd name="T5" fmla="*/ 25 h 53"/>
                <a:gd name="T6" fmla="*/ 4 w 45"/>
                <a:gd name="T7" fmla="*/ 21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2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2" y="2"/>
                  </a:moveTo>
                  <a:cubicBezTo>
                    <a:pt x="26" y="4"/>
                    <a:pt x="24" y="9"/>
                    <a:pt x="21" y="14"/>
                  </a:cubicBezTo>
                  <a:cubicBezTo>
                    <a:pt x="19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1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1"/>
                    <a:pt x="21" y="41"/>
                    <a:pt x="32" y="28"/>
                  </a:cubicBezTo>
                  <a:cubicBezTo>
                    <a:pt x="36" y="24"/>
                    <a:pt x="41" y="20"/>
                    <a:pt x="43" y="15"/>
                  </a:cubicBezTo>
                  <a:cubicBezTo>
                    <a:pt x="45" y="7"/>
                    <a:pt x="40" y="0"/>
                    <a:pt x="32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7" name="î$liḍe">
              <a:extLst>
                <a:ext uri="{FF2B5EF4-FFF2-40B4-BE49-F238E27FC236}">
                  <a16:creationId xmlns:a16="http://schemas.microsoft.com/office/drawing/2014/main" id="{F8AB3618-B30D-8278-DEFE-EEBBCAB0F719}"/>
                </a:ext>
              </a:extLst>
            </p:cNvPr>
            <p:cNvSpPr/>
            <p:nvPr/>
          </p:nvSpPr>
          <p:spPr bwMode="auto">
            <a:xfrm>
              <a:off x="4570413" y="2736851"/>
              <a:ext cx="788988" cy="1903413"/>
            </a:xfrm>
            <a:custGeom>
              <a:avLst/>
              <a:gdLst>
                <a:gd name="T0" fmla="*/ 163 w 267"/>
                <a:gd name="T1" fmla="*/ 644 h 644"/>
                <a:gd name="T2" fmla="*/ 154 w 267"/>
                <a:gd name="T3" fmla="*/ 389 h 644"/>
                <a:gd name="T4" fmla="*/ 154 w 267"/>
                <a:gd name="T5" fmla="*/ 389 h 644"/>
                <a:gd name="T6" fmla="*/ 154 w 267"/>
                <a:gd name="T7" fmla="*/ 332 h 644"/>
                <a:gd name="T8" fmla="*/ 156 w 267"/>
                <a:gd name="T9" fmla="*/ 309 h 644"/>
                <a:gd name="T10" fmla="*/ 184 w 267"/>
                <a:gd name="T11" fmla="*/ 270 h 644"/>
                <a:gd name="T12" fmla="*/ 153 w 267"/>
                <a:gd name="T13" fmla="*/ 224 h 644"/>
                <a:gd name="T14" fmla="*/ 267 w 267"/>
                <a:gd name="T15" fmla="*/ 1 h 644"/>
                <a:gd name="T16" fmla="*/ 251 w 267"/>
                <a:gd name="T17" fmla="*/ 0 h 644"/>
                <a:gd name="T18" fmla="*/ 188 w 267"/>
                <a:gd name="T19" fmla="*/ 145 h 644"/>
                <a:gd name="T20" fmla="*/ 97 w 267"/>
                <a:gd name="T21" fmla="*/ 199 h 644"/>
                <a:gd name="T22" fmla="*/ 42 w 267"/>
                <a:gd name="T23" fmla="*/ 251 h 644"/>
                <a:gd name="T24" fmla="*/ 48 w 267"/>
                <a:gd name="T25" fmla="*/ 283 h 644"/>
                <a:gd name="T26" fmla="*/ 58 w 267"/>
                <a:gd name="T27" fmla="*/ 319 h 644"/>
                <a:gd name="T28" fmla="*/ 79 w 267"/>
                <a:gd name="T29" fmla="*/ 393 h 644"/>
                <a:gd name="T30" fmla="*/ 12 w 267"/>
                <a:gd name="T31" fmla="*/ 497 h 644"/>
                <a:gd name="T32" fmla="*/ 25 w 267"/>
                <a:gd name="T33" fmla="*/ 644 h 644"/>
                <a:gd name="T34" fmla="*/ 163 w 267"/>
                <a:gd name="T35" fmla="*/ 64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644">
                  <a:moveTo>
                    <a:pt x="163" y="644"/>
                  </a:moveTo>
                  <a:cubicBezTo>
                    <a:pt x="168" y="598"/>
                    <a:pt x="191" y="493"/>
                    <a:pt x="154" y="389"/>
                  </a:cubicBezTo>
                  <a:cubicBezTo>
                    <a:pt x="154" y="389"/>
                    <a:pt x="154" y="389"/>
                    <a:pt x="154" y="389"/>
                  </a:cubicBezTo>
                  <a:cubicBezTo>
                    <a:pt x="154" y="332"/>
                    <a:pt x="154" y="332"/>
                    <a:pt x="154" y="332"/>
                  </a:cubicBezTo>
                  <a:cubicBezTo>
                    <a:pt x="155" y="332"/>
                    <a:pt x="156" y="309"/>
                    <a:pt x="156" y="309"/>
                  </a:cubicBezTo>
                  <a:cubicBezTo>
                    <a:pt x="166" y="297"/>
                    <a:pt x="187" y="288"/>
                    <a:pt x="184" y="270"/>
                  </a:cubicBezTo>
                  <a:cubicBezTo>
                    <a:pt x="182" y="260"/>
                    <a:pt x="156" y="245"/>
                    <a:pt x="153" y="224"/>
                  </a:cubicBezTo>
                  <a:cubicBezTo>
                    <a:pt x="243" y="153"/>
                    <a:pt x="265" y="75"/>
                    <a:pt x="267" y="1"/>
                  </a:cubicBezTo>
                  <a:cubicBezTo>
                    <a:pt x="261" y="1"/>
                    <a:pt x="256" y="0"/>
                    <a:pt x="251" y="0"/>
                  </a:cubicBezTo>
                  <a:cubicBezTo>
                    <a:pt x="242" y="53"/>
                    <a:pt x="222" y="105"/>
                    <a:pt x="188" y="145"/>
                  </a:cubicBezTo>
                  <a:cubicBezTo>
                    <a:pt x="165" y="173"/>
                    <a:pt x="132" y="192"/>
                    <a:pt x="97" y="199"/>
                  </a:cubicBezTo>
                  <a:cubicBezTo>
                    <a:pt x="64" y="206"/>
                    <a:pt x="43" y="219"/>
                    <a:pt x="42" y="251"/>
                  </a:cubicBezTo>
                  <a:cubicBezTo>
                    <a:pt x="41" y="262"/>
                    <a:pt x="45" y="273"/>
                    <a:pt x="48" y="283"/>
                  </a:cubicBezTo>
                  <a:cubicBezTo>
                    <a:pt x="51" y="295"/>
                    <a:pt x="55" y="307"/>
                    <a:pt x="58" y="319"/>
                  </a:cubicBezTo>
                  <a:cubicBezTo>
                    <a:pt x="65" y="344"/>
                    <a:pt x="72" y="368"/>
                    <a:pt x="79" y="393"/>
                  </a:cubicBezTo>
                  <a:cubicBezTo>
                    <a:pt x="48" y="421"/>
                    <a:pt x="22" y="456"/>
                    <a:pt x="12" y="497"/>
                  </a:cubicBezTo>
                  <a:cubicBezTo>
                    <a:pt x="0" y="546"/>
                    <a:pt x="13" y="597"/>
                    <a:pt x="25" y="644"/>
                  </a:cubicBezTo>
                  <a:lnTo>
                    <a:pt x="163" y="644"/>
                  </a:ln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8" name="ïsľïďê">
              <a:extLst>
                <a:ext uri="{FF2B5EF4-FFF2-40B4-BE49-F238E27FC236}">
                  <a16:creationId xmlns:a16="http://schemas.microsoft.com/office/drawing/2014/main" id="{E7BA9165-32E9-B430-3248-48876265BE68}"/>
                </a:ext>
              </a:extLst>
            </p:cNvPr>
            <p:cNvSpPr/>
            <p:nvPr/>
          </p:nvSpPr>
          <p:spPr bwMode="auto">
            <a:xfrm>
              <a:off x="4927600" y="3398838"/>
              <a:ext cx="136525" cy="77788"/>
            </a:xfrm>
            <a:custGeom>
              <a:avLst/>
              <a:gdLst>
                <a:gd name="T0" fmla="*/ 0 w 46"/>
                <a:gd name="T1" fmla="*/ 14 h 26"/>
                <a:gd name="T2" fmla="*/ 35 w 46"/>
                <a:gd name="T3" fmla="*/ 21 h 26"/>
                <a:gd name="T4" fmla="*/ 46 w 46"/>
                <a:gd name="T5" fmla="*/ 26 h 26"/>
                <a:gd name="T6" fmla="*/ 32 w 46"/>
                <a:gd name="T7" fmla="*/ 0 h 26"/>
                <a:gd name="T8" fmla="*/ 0 w 46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6">
                  <a:moveTo>
                    <a:pt x="0" y="14"/>
                  </a:moveTo>
                  <a:cubicBezTo>
                    <a:pt x="7" y="20"/>
                    <a:pt x="30" y="19"/>
                    <a:pt x="35" y="21"/>
                  </a:cubicBezTo>
                  <a:cubicBezTo>
                    <a:pt x="39" y="22"/>
                    <a:pt x="43" y="24"/>
                    <a:pt x="46" y="26"/>
                  </a:cubicBezTo>
                  <a:cubicBezTo>
                    <a:pt x="40" y="19"/>
                    <a:pt x="33" y="10"/>
                    <a:pt x="32" y="0"/>
                  </a:cubicBezTo>
                  <a:cubicBezTo>
                    <a:pt x="21" y="8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29" name="iś1ïḑè">
              <a:extLst>
                <a:ext uri="{FF2B5EF4-FFF2-40B4-BE49-F238E27FC236}">
                  <a16:creationId xmlns:a16="http://schemas.microsoft.com/office/drawing/2014/main" id="{B7305D6F-28F3-3C79-0718-407DF5B3AAA2}"/>
                </a:ext>
              </a:extLst>
            </p:cNvPr>
            <p:cNvSpPr/>
            <p:nvPr/>
          </p:nvSpPr>
          <p:spPr bwMode="auto">
            <a:xfrm>
              <a:off x="4619625" y="3957638"/>
              <a:ext cx="212725" cy="422275"/>
            </a:xfrm>
            <a:custGeom>
              <a:avLst/>
              <a:gdLst>
                <a:gd name="T0" fmla="*/ 59 w 72"/>
                <a:gd name="T1" fmla="*/ 3 h 143"/>
                <a:gd name="T2" fmla="*/ 0 w 72"/>
                <a:gd name="T3" fmla="*/ 118 h 143"/>
                <a:gd name="T4" fmla="*/ 40 w 72"/>
                <a:gd name="T5" fmla="*/ 118 h 143"/>
                <a:gd name="T6" fmla="*/ 45 w 72"/>
                <a:gd name="T7" fmla="*/ 63 h 143"/>
                <a:gd name="T8" fmla="*/ 69 w 72"/>
                <a:gd name="T9" fmla="*/ 13 h 143"/>
                <a:gd name="T10" fmla="*/ 59 w 72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43">
                  <a:moveTo>
                    <a:pt x="59" y="3"/>
                  </a:moveTo>
                  <a:cubicBezTo>
                    <a:pt x="19" y="23"/>
                    <a:pt x="0" y="76"/>
                    <a:pt x="0" y="118"/>
                  </a:cubicBezTo>
                  <a:cubicBezTo>
                    <a:pt x="1" y="143"/>
                    <a:pt x="41" y="143"/>
                    <a:pt x="40" y="118"/>
                  </a:cubicBezTo>
                  <a:cubicBezTo>
                    <a:pt x="39" y="99"/>
                    <a:pt x="40" y="81"/>
                    <a:pt x="45" y="63"/>
                  </a:cubicBezTo>
                  <a:cubicBezTo>
                    <a:pt x="51" y="45"/>
                    <a:pt x="60" y="30"/>
                    <a:pt x="69" y="13"/>
                  </a:cubicBezTo>
                  <a:cubicBezTo>
                    <a:pt x="72" y="7"/>
                    <a:pt x="65" y="0"/>
                    <a:pt x="59" y="3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0" name="işḻiḍé">
              <a:extLst>
                <a:ext uri="{FF2B5EF4-FFF2-40B4-BE49-F238E27FC236}">
                  <a16:creationId xmlns:a16="http://schemas.microsoft.com/office/drawing/2014/main" id="{9FA6AC6D-AB55-1766-890D-6DC43CEA0519}"/>
                </a:ext>
              </a:extLst>
            </p:cNvPr>
            <p:cNvSpPr/>
            <p:nvPr/>
          </p:nvSpPr>
          <p:spPr bwMode="auto">
            <a:xfrm>
              <a:off x="4702175" y="3360738"/>
              <a:ext cx="128588" cy="198438"/>
            </a:xfrm>
            <a:custGeom>
              <a:avLst/>
              <a:gdLst>
                <a:gd name="T0" fmla="*/ 39 w 43"/>
                <a:gd name="T1" fmla="*/ 1 h 67"/>
                <a:gd name="T2" fmla="*/ 11 w 43"/>
                <a:gd name="T3" fmla="*/ 59 h 67"/>
                <a:gd name="T4" fmla="*/ 23 w 43"/>
                <a:gd name="T5" fmla="*/ 51 h 67"/>
                <a:gd name="T6" fmla="*/ 41 w 43"/>
                <a:gd name="T7" fmla="*/ 6 h 67"/>
                <a:gd name="T8" fmla="*/ 39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9" y="1"/>
                  </a:moveTo>
                  <a:cubicBezTo>
                    <a:pt x="12" y="7"/>
                    <a:pt x="0" y="34"/>
                    <a:pt x="11" y="59"/>
                  </a:cubicBezTo>
                  <a:cubicBezTo>
                    <a:pt x="14" y="67"/>
                    <a:pt x="28" y="60"/>
                    <a:pt x="23" y="51"/>
                  </a:cubicBezTo>
                  <a:cubicBezTo>
                    <a:pt x="14" y="33"/>
                    <a:pt x="22" y="14"/>
                    <a:pt x="41" y="6"/>
                  </a:cubicBezTo>
                  <a:cubicBezTo>
                    <a:pt x="43" y="4"/>
                    <a:pt x="41" y="0"/>
                    <a:pt x="39" y="1"/>
                  </a:cubicBezTo>
                  <a:close/>
                </a:path>
              </a:pathLst>
            </a:custGeom>
            <a:solidFill>
              <a:srgbClr val="5B7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1" name="íṣliḍe">
              <a:extLst>
                <a:ext uri="{FF2B5EF4-FFF2-40B4-BE49-F238E27FC236}">
                  <a16:creationId xmlns:a16="http://schemas.microsoft.com/office/drawing/2014/main" id="{E528FB37-938A-84C5-56DA-63E3F2D22D15}"/>
                </a:ext>
              </a:extLst>
            </p:cNvPr>
            <p:cNvSpPr/>
            <p:nvPr/>
          </p:nvSpPr>
          <p:spPr bwMode="auto">
            <a:xfrm>
              <a:off x="5441950" y="5075238"/>
              <a:ext cx="252413" cy="250825"/>
            </a:xfrm>
            <a:custGeom>
              <a:avLst/>
              <a:gdLst>
                <a:gd name="T0" fmla="*/ 42 w 85"/>
                <a:gd name="T1" fmla="*/ 0 h 85"/>
                <a:gd name="T2" fmla="*/ 0 w 85"/>
                <a:gd name="T3" fmla="*/ 85 h 85"/>
                <a:gd name="T4" fmla="*/ 10 w 85"/>
                <a:gd name="T5" fmla="*/ 85 h 85"/>
                <a:gd name="T6" fmla="*/ 85 w 85"/>
                <a:gd name="T7" fmla="*/ 0 h 85"/>
                <a:gd name="T8" fmla="*/ 42 w 85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5">
                  <a:moveTo>
                    <a:pt x="42" y="0"/>
                  </a:moveTo>
                  <a:cubicBezTo>
                    <a:pt x="27" y="31"/>
                    <a:pt x="4" y="77"/>
                    <a:pt x="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85"/>
                    <a:pt x="53" y="43"/>
                    <a:pt x="85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415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2" name="išḻîḓé">
              <a:extLst>
                <a:ext uri="{FF2B5EF4-FFF2-40B4-BE49-F238E27FC236}">
                  <a16:creationId xmlns:a16="http://schemas.microsoft.com/office/drawing/2014/main" id="{A29B766F-73B2-4BFB-4093-AA960B866409}"/>
                </a:ext>
              </a:extLst>
            </p:cNvPr>
            <p:cNvSpPr/>
            <p:nvPr/>
          </p:nvSpPr>
          <p:spPr bwMode="auto">
            <a:xfrm>
              <a:off x="5262563" y="4649788"/>
              <a:ext cx="939800" cy="676275"/>
            </a:xfrm>
            <a:custGeom>
              <a:avLst/>
              <a:gdLst>
                <a:gd name="T0" fmla="*/ 284 w 318"/>
                <a:gd name="T1" fmla="*/ 15 h 229"/>
                <a:gd name="T2" fmla="*/ 144 w 318"/>
                <a:gd name="T3" fmla="*/ 42 h 229"/>
                <a:gd name="T4" fmla="*/ 132 w 318"/>
                <a:gd name="T5" fmla="*/ 0 h 229"/>
                <a:gd name="T6" fmla="*/ 46 w 318"/>
                <a:gd name="T7" fmla="*/ 13 h 229"/>
                <a:gd name="T8" fmla="*/ 3 w 318"/>
                <a:gd name="T9" fmla="*/ 99 h 229"/>
                <a:gd name="T10" fmla="*/ 39 w 318"/>
                <a:gd name="T11" fmla="*/ 149 h 229"/>
                <a:gd name="T12" fmla="*/ 56 w 318"/>
                <a:gd name="T13" fmla="*/ 153 h 229"/>
                <a:gd name="T14" fmla="*/ 201 w 318"/>
                <a:gd name="T15" fmla="*/ 134 h 229"/>
                <a:gd name="T16" fmla="*/ 226 w 318"/>
                <a:gd name="T17" fmla="*/ 117 h 229"/>
                <a:gd name="T18" fmla="*/ 173 w 318"/>
                <a:gd name="T19" fmla="*/ 229 h 229"/>
                <a:gd name="T20" fmla="*/ 185 w 318"/>
                <a:gd name="T21" fmla="*/ 229 h 229"/>
                <a:gd name="T22" fmla="*/ 314 w 318"/>
                <a:gd name="T23" fmla="*/ 55 h 229"/>
                <a:gd name="T24" fmla="*/ 284 w 318"/>
                <a:gd name="T25" fmla="*/ 1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9">
                  <a:moveTo>
                    <a:pt x="284" y="15"/>
                  </a:moveTo>
                  <a:cubicBezTo>
                    <a:pt x="234" y="14"/>
                    <a:pt x="164" y="34"/>
                    <a:pt x="144" y="42"/>
                  </a:cubicBezTo>
                  <a:cubicBezTo>
                    <a:pt x="142" y="36"/>
                    <a:pt x="134" y="7"/>
                    <a:pt x="132" y="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30" y="35"/>
                    <a:pt x="7" y="72"/>
                    <a:pt x="3" y="99"/>
                  </a:cubicBezTo>
                  <a:cubicBezTo>
                    <a:pt x="0" y="122"/>
                    <a:pt x="12" y="148"/>
                    <a:pt x="39" y="149"/>
                  </a:cubicBezTo>
                  <a:cubicBezTo>
                    <a:pt x="45" y="149"/>
                    <a:pt x="50" y="151"/>
                    <a:pt x="56" y="153"/>
                  </a:cubicBezTo>
                  <a:cubicBezTo>
                    <a:pt x="100" y="166"/>
                    <a:pt x="165" y="155"/>
                    <a:pt x="201" y="134"/>
                  </a:cubicBezTo>
                  <a:cubicBezTo>
                    <a:pt x="210" y="129"/>
                    <a:pt x="218" y="123"/>
                    <a:pt x="226" y="117"/>
                  </a:cubicBezTo>
                  <a:cubicBezTo>
                    <a:pt x="223" y="131"/>
                    <a:pt x="178" y="217"/>
                    <a:pt x="173" y="229"/>
                  </a:cubicBezTo>
                  <a:cubicBezTo>
                    <a:pt x="185" y="229"/>
                    <a:pt x="185" y="229"/>
                    <a:pt x="185" y="229"/>
                  </a:cubicBezTo>
                  <a:cubicBezTo>
                    <a:pt x="185" y="229"/>
                    <a:pt x="307" y="84"/>
                    <a:pt x="314" y="55"/>
                  </a:cubicBezTo>
                  <a:cubicBezTo>
                    <a:pt x="318" y="37"/>
                    <a:pt x="309" y="16"/>
                    <a:pt x="284" y="15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3" name="ïŝlîḋé">
              <a:extLst>
                <a:ext uri="{FF2B5EF4-FFF2-40B4-BE49-F238E27FC236}">
                  <a16:creationId xmlns:a16="http://schemas.microsoft.com/office/drawing/2014/main" id="{8B931513-80BF-ED07-690F-BAE4F5738C39}"/>
                </a:ext>
              </a:extLst>
            </p:cNvPr>
            <p:cNvSpPr/>
            <p:nvPr/>
          </p:nvSpPr>
          <p:spPr bwMode="auto">
            <a:xfrm>
              <a:off x="5351463" y="4749801"/>
              <a:ext cx="96838" cy="328613"/>
            </a:xfrm>
            <a:custGeom>
              <a:avLst/>
              <a:gdLst>
                <a:gd name="T0" fmla="*/ 31 w 33"/>
                <a:gd name="T1" fmla="*/ 1 h 111"/>
                <a:gd name="T2" fmla="*/ 12 w 33"/>
                <a:gd name="T3" fmla="*/ 109 h 111"/>
                <a:gd name="T4" fmla="*/ 16 w 33"/>
                <a:gd name="T5" fmla="*/ 108 h 111"/>
                <a:gd name="T6" fmla="*/ 32 w 33"/>
                <a:gd name="T7" fmla="*/ 2 h 111"/>
                <a:gd name="T8" fmla="*/ 31 w 33"/>
                <a:gd name="T9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11">
                  <a:moveTo>
                    <a:pt x="31" y="1"/>
                  </a:moveTo>
                  <a:cubicBezTo>
                    <a:pt x="7" y="32"/>
                    <a:pt x="0" y="72"/>
                    <a:pt x="12" y="109"/>
                  </a:cubicBezTo>
                  <a:cubicBezTo>
                    <a:pt x="13" y="111"/>
                    <a:pt x="17" y="110"/>
                    <a:pt x="16" y="108"/>
                  </a:cubicBezTo>
                  <a:cubicBezTo>
                    <a:pt x="4" y="72"/>
                    <a:pt x="10" y="33"/>
                    <a:pt x="32" y="2"/>
                  </a:cubicBezTo>
                  <a:cubicBezTo>
                    <a:pt x="33" y="1"/>
                    <a:pt x="31" y="0"/>
                    <a:pt x="31" y="1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4" name="ï$ľïdè">
              <a:extLst>
                <a:ext uri="{FF2B5EF4-FFF2-40B4-BE49-F238E27FC236}">
                  <a16:creationId xmlns:a16="http://schemas.microsoft.com/office/drawing/2014/main" id="{C6138927-EA46-7139-AC96-8932B400B489}"/>
                </a:ext>
              </a:extLst>
            </p:cNvPr>
            <p:cNvSpPr/>
            <p:nvPr/>
          </p:nvSpPr>
          <p:spPr bwMode="auto">
            <a:xfrm>
              <a:off x="5561013" y="4656138"/>
              <a:ext cx="547688" cy="658813"/>
            </a:xfrm>
            <a:custGeom>
              <a:avLst/>
              <a:gdLst>
                <a:gd name="T0" fmla="*/ 175 w 185"/>
                <a:gd name="T1" fmla="*/ 42 h 223"/>
                <a:gd name="T2" fmla="*/ 145 w 185"/>
                <a:gd name="T3" fmla="*/ 53 h 223"/>
                <a:gd name="T4" fmla="*/ 103 w 185"/>
                <a:gd name="T5" fmla="*/ 74 h 223"/>
                <a:gd name="T6" fmla="*/ 63 w 185"/>
                <a:gd name="T7" fmla="*/ 94 h 223"/>
                <a:gd name="T8" fmla="*/ 43 w 185"/>
                <a:gd name="T9" fmla="*/ 105 h 223"/>
                <a:gd name="T10" fmla="*/ 31 w 185"/>
                <a:gd name="T11" fmla="*/ 110 h 223"/>
                <a:gd name="T12" fmla="*/ 21 w 185"/>
                <a:gd name="T13" fmla="*/ 97 h 223"/>
                <a:gd name="T14" fmla="*/ 14 w 185"/>
                <a:gd name="T15" fmla="*/ 56 h 223"/>
                <a:gd name="T16" fmla="*/ 14 w 185"/>
                <a:gd name="T17" fmla="*/ 54 h 223"/>
                <a:gd name="T18" fmla="*/ 14 w 185"/>
                <a:gd name="T19" fmla="*/ 54 h 223"/>
                <a:gd name="T20" fmla="*/ 29 w 185"/>
                <a:gd name="T21" fmla="*/ 2 h 223"/>
                <a:gd name="T22" fmla="*/ 25 w 185"/>
                <a:gd name="T23" fmla="*/ 3 h 223"/>
                <a:gd name="T24" fmla="*/ 13 w 185"/>
                <a:gd name="T25" fmla="*/ 52 h 223"/>
                <a:gd name="T26" fmla="*/ 2 w 185"/>
                <a:gd name="T27" fmla="*/ 15 h 223"/>
                <a:gd name="T28" fmla="*/ 1 w 185"/>
                <a:gd name="T29" fmla="*/ 15 h 223"/>
                <a:gd name="T30" fmla="*/ 15 w 185"/>
                <a:gd name="T31" fmla="*/ 92 h 223"/>
                <a:gd name="T32" fmla="*/ 26 w 185"/>
                <a:gd name="T33" fmla="*/ 115 h 223"/>
                <a:gd name="T34" fmla="*/ 49 w 185"/>
                <a:gd name="T35" fmla="*/ 107 h 223"/>
                <a:gd name="T36" fmla="*/ 125 w 185"/>
                <a:gd name="T37" fmla="*/ 69 h 223"/>
                <a:gd name="T38" fmla="*/ 161 w 185"/>
                <a:gd name="T39" fmla="*/ 51 h 223"/>
                <a:gd name="T40" fmla="*/ 171 w 185"/>
                <a:gd name="T41" fmla="*/ 48 h 223"/>
                <a:gd name="T42" fmla="*/ 172 w 185"/>
                <a:gd name="T43" fmla="*/ 61 h 223"/>
                <a:gd name="T44" fmla="*/ 79 w 185"/>
                <a:gd name="T45" fmla="*/ 223 h 223"/>
                <a:gd name="T46" fmla="*/ 84 w 185"/>
                <a:gd name="T47" fmla="*/ 223 h 223"/>
                <a:gd name="T48" fmla="*/ 182 w 185"/>
                <a:gd name="T49" fmla="*/ 54 h 223"/>
                <a:gd name="T50" fmla="*/ 175 w 185"/>
                <a:gd name="T51" fmla="*/ 4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223">
                  <a:moveTo>
                    <a:pt x="175" y="42"/>
                  </a:moveTo>
                  <a:cubicBezTo>
                    <a:pt x="165" y="41"/>
                    <a:pt x="154" y="49"/>
                    <a:pt x="145" y="53"/>
                  </a:cubicBezTo>
                  <a:cubicBezTo>
                    <a:pt x="131" y="60"/>
                    <a:pt x="117" y="67"/>
                    <a:pt x="103" y="74"/>
                  </a:cubicBezTo>
                  <a:cubicBezTo>
                    <a:pt x="90" y="81"/>
                    <a:pt x="77" y="88"/>
                    <a:pt x="63" y="94"/>
                  </a:cubicBezTo>
                  <a:cubicBezTo>
                    <a:pt x="57" y="98"/>
                    <a:pt x="50" y="101"/>
                    <a:pt x="43" y="105"/>
                  </a:cubicBezTo>
                  <a:cubicBezTo>
                    <a:pt x="40" y="106"/>
                    <a:pt x="34" y="110"/>
                    <a:pt x="31" y="110"/>
                  </a:cubicBezTo>
                  <a:cubicBezTo>
                    <a:pt x="24" y="111"/>
                    <a:pt x="22" y="102"/>
                    <a:pt x="21" y="97"/>
                  </a:cubicBezTo>
                  <a:cubicBezTo>
                    <a:pt x="18" y="84"/>
                    <a:pt x="17" y="70"/>
                    <a:pt x="14" y="56"/>
                  </a:cubicBezTo>
                  <a:cubicBezTo>
                    <a:pt x="14" y="55"/>
                    <a:pt x="14" y="55"/>
                    <a:pt x="14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28" y="41"/>
                    <a:pt x="34" y="21"/>
                    <a:pt x="29" y="2"/>
                  </a:cubicBezTo>
                  <a:cubicBezTo>
                    <a:pt x="28" y="0"/>
                    <a:pt x="25" y="1"/>
                    <a:pt x="25" y="3"/>
                  </a:cubicBezTo>
                  <a:cubicBezTo>
                    <a:pt x="29" y="21"/>
                    <a:pt x="25" y="38"/>
                    <a:pt x="13" y="52"/>
                  </a:cubicBezTo>
                  <a:cubicBezTo>
                    <a:pt x="11" y="39"/>
                    <a:pt x="7" y="27"/>
                    <a:pt x="2" y="15"/>
                  </a:cubicBezTo>
                  <a:cubicBezTo>
                    <a:pt x="2" y="13"/>
                    <a:pt x="0" y="14"/>
                    <a:pt x="1" y="15"/>
                  </a:cubicBezTo>
                  <a:cubicBezTo>
                    <a:pt x="9" y="40"/>
                    <a:pt x="11" y="66"/>
                    <a:pt x="15" y="92"/>
                  </a:cubicBezTo>
                  <a:cubicBezTo>
                    <a:pt x="16" y="99"/>
                    <a:pt x="18" y="112"/>
                    <a:pt x="26" y="115"/>
                  </a:cubicBezTo>
                  <a:cubicBezTo>
                    <a:pt x="33" y="118"/>
                    <a:pt x="43" y="111"/>
                    <a:pt x="49" y="107"/>
                  </a:cubicBezTo>
                  <a:cubicBezTo>
                    <a:pt x="74" y="95"/>
                    <a:pt x="100" y="82"/>
                    <a:pt x="125" y="69"/>
                  </a:cubicBezTo>
                  <a:cubicBezTo>
                    <a:pt x="137" y="63"/>
                    <a:pt x="149" y="56"/>
                    <a:pt x="161" y="51"/>
                  </a:cubicBezTo>
                  <a:cubicBezTo>
                    <a:pt x="164" y="49"/>
                    <a:pt x="168" y="48"/>
                    <a:pt x="171" y="48"/>
                  </a:cubicBezTo>
                  <a:cubicBezTo>
                    <a:pt x="175" y="49"/>
                    <a:pt x="175" y="56"/>
                    <a:pt x="172" y="61"/>
                  </a:cubicBezTo>
                  <a:cubicBezTo>
                    <a:pt x="169" y="66"/>
                    <a:pt x="91" y="203"/>
                    <a:pt x="79" y="223"/>
                  </a:cubicBezTo>
                  <a:cubicBezTo>
                    <a:pt x="84" y="223"/>
                    <a:pt x="84" y="223"/>
                    <a:pt x="84" y="223"/>
                  </a:cubicBezTo>
                  <a:cubicBezTo>
                    <a:pt x="104" y="187"/>
                    <a:pt x="164" y="95"/>
                    <a:pt x="182" y="54"/>
                  </a:cubicBezTo>
                  <a:cubicBezTo>
                    <a:pt x="185" y="47"/>
                    <a:pt x="179" y="43"/>
                    <a:pt x="175" y="42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5" name="îsḻiďè">
              <a:extLst>
                <a:ext uri="{FF2B5EF4-FFF2-40B4-BE49-F238E27FC236}">
                  <a16:creationId xmlns:a16="http://schemas.microsoft.com/office/drawing/2014/main" id="{FA90B74D-C400-5A00-D0DA-8AB183CB2BAE}"/>
                </a:ext>
              </a:extLst>
            </p:cNvPr>
            <p:cNvSpPr/>
            <p:nvPr/>
          </p:nvSpPr>
          <p:spPr bwMode="auto">
            <a:xfrm>
              <a:off x="5767388" y="5314951"/>
              <a:ext cx="142875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4 w 48"/>
                <a:gd name="T5" fmla="*/ 11 h 14"/>
                <a:gd name="T6" fmla="*/ 47 w 48"/>
                <a:gd name="T7" fmla="*/ 7 h 14"/>
                <a:gd name="T8" fmla="*/ 33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14" y="9"/>
                    <a:pt x="24" y="9"/>
                    <a:pt x="34" y="11"/>
                  </a:cubicBezTo>
                  <a:cubicBezTo>
                    <a:pt x="38" y="11"/>
                    <a:pt x="48" y="14"/>
                    <a:pt x="47" y="7"/>
                  </a:cubicBezTo>
                  <a:cubicBezTo>
                    <a:pt x="47" y="1"/>
                    <a:pt x="37" y="1"/>
                    <a:pt x="33" y="1"/>
                  </a:cubicBezTo>
                  <a:cubicBezTo>
                    <a:pt x="24" y="1"/>
                    <a:pt x="13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6" name="íṥḻîḑé">
              <a:extLst>
                <a:ext uri="{FF2B5EF4-FFF2-40B4-BE49-F238E27FC236}">
                  <a16:creationId xmlns:a16="http://schemas.microsoft.com/office/drawing/2014/main" id="{00241827-63E5-14AE-18E2-2E01F07B6991}"/>
                </a:ext>
              </a:extLst>
            </p:cNvPr>
            <p:cNvSpPr/>
            <p:nvPr/>
          </p:nvSpPr>
          <p:spPr bwMode="auto">
            <a:xfrm>
              <a:off x="5437188" y="5314951"/>
              <a:ext cx="141288" cy="41275"/>
            </a:xfrm>
            <a:custGeom>
              <a:avLst/>
              <a:gdLst>
                <a:gd name="T0" fmla="*/ 0 w 48"/>
                <a:gd name="T1" fmla="*/ 4 h 14"/>
                <a:gd name="T2" fmla="*/ 4 w 48"/>
                <a:gd name="T3" fmla="*/ 8 h 14"/>
                <a:gd name="T4" fmla="*/ 35 w 48"/>
                <a:gd name="T5" fmla="*/ 11 h 14"/>
                <a:gd name="T6" fmla="*/ 48 w 48"/>
                <a:gd name="T7" fmla="*/ 7 h 14"/>
                <a:gd name="T8" fmla="*/ 34 w 48"/>
                <a:gd name="T9" fmla="*/ 1 h 14"/>
                <a:gd name="T10" fmla="*/ 4 w 48"/>
                <a:gd name="T11" fmla="*/ 0 h 14"/>
                <a:gd name="T12" fmla="*/ 0 w 48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0" y="4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15" y="9"/>
                    <a:pt x="25" y="9"/>
                    <a:pt x="35" y="11"/>
                  </a:cubicBezTo>
                  <a:cubicBezTo>
                    <a:pt x="38" y="11"/>
                    <a:pt x="48" y="14"/>
                    <a:pt x="48" y="7"/>
                  </a:cubicBezTo>
                  <a:cubicBezTo>
                    <a:pt x="47" y="1"/>
                    <a:pt x="38" y="1"/>
                    <a:pt x="34" y="1"/>
                  </a:cubicBezTo>
                  <a:cubicBezTo>
                    <a:pt x="25" y="1"/>
                    <a:pt x="13" y="0"/>
                    <a:pt x="4" y="0"/>
                  </a:cubicBez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7" name="ïšļiḑê">
              <a:extLst>
                <a:ext uri="{FF2B5EF4-FFF2-40B4-BE49-F238E27FC236}">
                  <a16:creationId xmlns:a16="http://schemas.microsoft.com/office/drawing/2014/main" id="{057D74B8-1E9A-66F0-4776-7F9129C87B3E}"/>
                </a:ext>
              </a:extLst>
            </p:cNvPr>
            <p:cNvSpPr/>
            <p:nvPr/>
          </p:nvSpPr>
          <p:spPr bwMode="auto">
            <a:xfrm>
              <a:off x="5516563" y="3373438"/>
              <a:ext cx="141288" cy="144463"/>
            </a:xfrm>
            <a:custGeom>
              <a:avLst/>
              <a:gdLst>
                <a:gd name="T0" fmla="*/ 12 w 48"/>
                <a:gd name="T1" fmla="*/ 1 h 49"/>
                <a:gd name="T2" fmla="*/ 25 w 48"/>
                <a:gd name="T3" fmla="*/ 11 h 49"/>
                <a:gd name="T4" fmla="*/ 35 w 48"/>
                <a:gd name="T5" fmla="*/ 21 h 49"/>
                <a:gd name="T6" fmla="*/ 42 w 48"/>
                <a:gd name="T7" fmla="*/ 16 h 49"/>
                <a:gd name="T8" fmla="*/ 46 w 48"/>
                <a:gd name="T9" fmla="*/ 17 h 49"/>
                <a:gd name="T10" fmla="*/ 44 w 48"/>
                <a:gd name="T11" fmla="*/ 46 h 49"/>
                <a:gd name="T12" fmla="*/ 30 w 48"/>
                <a:gd name="T13" fmla="*/ 49 h 49"/>
                <a:gd name="T14" fmla="*/ 16 w 48"/>
                <a:gd name="T15" fmla="*/ 28 h 49"/>
                <a:gd name="T16" fmla="*/ 3 w 48"/>
                <a:gd name="T17" fmla="*/ 16 h 49"/>
                <a:gd name="T18" fmla="*/ 12 w 48"/>
                <a:gd name="T1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12" y="1"/>
                  </a:moveTo>
                  <a:cubicBezTo>
                    <a:pt x="18" y="2"/>
                    <a:pt x="21" y="7"/>
                    <a:pt x="25" y="11"/>
                  </a:cubicBezTo>
                  <a:cubicBezTo>
                    <a:pt x="27" y="14"/>
                    <a:pt x="31" y="20"/>
                    <a:pt x="35" y="21"/>
                  </a:cubicBezTo>
                  <a:cubicBezTo>
                    <a:pt x="41" y="23"/>
                    <a:pt x="40" y="20"/>
                    <a:pt x="42" y="16"/>
                  </a:cubicBezTo>
                  <a:cubicBezTo>
                    <a:pt x="43" y="15"/>
                    <a:pt x="45" y="16"/>
                    <a:pt x="46" y="17"/>
                  </a:cubicBezTo>
                  <a:cubicBezTo>
                    <a:pt x="48" y="27"/>
                    <a:pt x="41" y="36"/>
                    <a:pt x="44" y="46"/>
                  </a:cubicBezTo>
                  <a:cubicBezTo>
                    <a:pt x="40" y="48"/>
                    <a:pt x="35" y="49"/>
                    <a:pt x="30" y="49"/>
                  </a:cubicBezTo>
                  <a:cubicBezTo>
                    <a:pt x="30" y="49"/>
                    <a:pt x="29" y="38"/>
                    <a:pt x="16" y="28"/>
                  </a:cubicBezTo>
                  <a:cubicBezTo>
                    <a:pt x="11" y="24"/>
                    <a:pt x="5" y="21"/>
                    <a:pt x="3" y="16"/>
                  </a:cubicBezTo>
                  <a:cubicBezTo>
                    <a:pt x="0" y="9"/>
                    <a:pt x="4" y="0"/>
                    <a:pt x="12" y="1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8" name="ïṩľîdê">
              <a:extLst>
                <a:ext uri="{FF2B5EF4-FFF2-40B4-BE49-F238E27FC236}">
                  <a16:creationId xmlns:a16="http://schemas.microsoft.com/office/drawing/2014/main" id="{009C4395-936C-6643-F81E-5FC8EAB78BCB}"/>
                </a:ext>
              </a:extLst>
            </p:cNvPr>
            <p:cNvSpPr/>
            <p:nvPr/>
          </p:nvSpPr>
          <p:spPr bwMode="auto">
            <a:xfrm>
              <a:off x="5353050" y="3494088"/>
              <a:ext cx="358775" cy="712788"/>
            </a:xfrm>
            <a:custGeom>
              <a:avLst/>
              <a:gdLst>
                <a:gd name="T0" fmla="*/ 63 w 121"/>
                <a:gd name="T1" fmla="*/ 237 h 241"/>
                <a:gd name="T2" fmla="*/ 98 w 121"/>
                <a:gd name="T3" fmla="*/ 0 h 241"/>
                <a:gd name="T4" fmla="*/ 83 w 121"/>
                <a:gd name="T5" fmla="*/ 4 h 241"/>
                <a:gd name="T6" fmla="*/ 66 w 121"/>
                <a:gd name="T7" fmla="*/ 161 h 241"/>
                <a:gd name="T8" fmla="*/ 0 w 121"/>
                <a:gd name="T9" fmla="*/ 237 h 241"/>
                <a:gd name="T10" fmla="*/ 63 w 121"/>
                <a:gd name="T11" fmla="*/ 23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41">
                  <a:moveTo>
                    <a:pt x="63" y="237"/>
                  </a:moveTo>
                  <a:cubicBezTo>
                    <a:pt x="121" y="146"/>
                    <a:pt x="118" y="69"/>
                    <a:pt x="98" y="0"/>
                  </a:cubicBezTo>
                  <a:cubicBezTo>
                    <a:pt x="93" y="1"/>
                    <a:pt x="88" y="3"/>
                    <a:pt x="83" y="4"/>
                  </a:cubicBezTo>
                  <a:cubicBezTo>
                    <a:pt x="90" y="57"/>
                    <a:pt x="87" y="113"/>
                    <a:pt x="66" y="161"/>
                  </a:cubicBezTo>
                  <a:cubicBezTo>
                    <a:pt x="53" y="193"/>
                    <a:pt x="30" y="219"/>
                    <a:pt x="0" y="237"/>
                  </a:cubicBezTo>
                  <a:cubicBezTo>
                    <a:pt x="21" y="241"/>
                    <a:pt x="42" y="240"/>
                    <a:pt x="63" y="237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85000"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39" name="iṡḷíde">
              <a:extLst>
                <a:ext uri="{FF2B5EF4-FFF2-40B4-BE49-F238E27FC236}">
                  <a16:creationId xmlns:a16="http://schemas.microsoft.com/office/drawing/2014/main" id="{873AED3C-1B75-10E4-A969-4FB90025A68C}"/>
                </a:ext>
              </a:extLst>
            </p:cNvPr>
            <p:cNvSpPr/>
            <p:nvPr/>
          </p:nvSpPr>
          <p:spPr bwMode="auto">
            <a:xfrm>
              <a:off x="5589588" y="3867151"/>
              <a:ext cx="33338" cy="49213"/>
            </a:xfrm>
            <a:custGeom>
              <a:avLst/>
              <a:gdLst>
                <a:gd name="T0" fmla="*/ 9 w 11"/>
                <a:gd name="T1" fmla="*/ 9 h 17"/>
                <a:gd name="T2" fmla="*/ 1 w 11"/>
                <a:gd name="T3" fmla="*/ 3 h 17"/>
                <a:gd name="T4" fmla="*/ 1 w 11"/>
                <a:gd name="T5" fmla="*/ 15 h 17"/>
                <a:gd name="T6" fmla="*/ 9 w 11"/>
                <a:gd name="T7" fmla="*/ 16 h 17"/>
                <a:gd name="T8" fmla="*/ 9 w 1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9" y="9"/>
                  </a:moveTo>
                  <a:cubicBezTo>
                    <a:pt x="2" y="7"/>
                    <a:pt x="1" y="3"/>
                    <a:pt x="1" y="3"/>
                  </a:cubicBezTo>
                  <a:cubicBezTo>
                    <a:pt x="1" y="0"/>
                    <a:pt x="0" y="13"/>
                    <a:pt x="1" y="15"/>
                  </a:cubicBezTo>
                  <a:cubicBezTo>
                    <a:pt x="3" y="17"/>
                    <a:pt x="6" y="17"/>
                    <a:pt x="9" y="16"/>
                  </a:cubicBezTo>
                  <a:cubicBezTo>
                    <a:pt x="11" y="14"/>
                    <a:pt x="11" y="10"/>
                    <a:pt x="9" y="9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0" name="iṣľïḑè">
              <a:extLst>
                <a:ext uri="{FF2B5EF4-FFF2-40B4-BE49-F238E27FC236}">
                  <a16:creationId xmlns:a16="http://schemas.microsoft.com/office/drawing/2014/main" id="{5D732185-5465-521A-865B-94D06849ADCE}"/>
                </a:ext>
              </a:extLst>
            </p:cNvPr>
            <p:cNvSpPr/>
            <p:nvPr/>
          </p:nvSpPr>
          <p:spPr bwMode="auto">
            <a:xfrm>
              <a:off x="5324475" y="3733801"/>
              <a:ext cx="280988" cy="484188"/>
            </a:xfrm>
            <a:custGeom>
              <a:avLst/>
              <a:gdLst>
                <a:gd name="T0" fmla="*/ 82 w 95"/>
                <a:gd name="T1" fmla="*/ 19 h 164"/>
                <a:gd name="T2" fmla="*/ 73 w 95"/>
                <a:gd name="T3" fmla="*/ 8 h 164"/>
                <a:gd name="T4" fmla="*/ 72 w 95"/>
                <a:gd name="T5" fmla="*/ 8 h 164"/>
                <a:gd name="T6" fmla="*/ 41 w 95"/>
                <a:gd name="T7" fmla="*/ 14 h 164"/>
                <a:gd name="T8" fmla="*/ 17 w 95"/>
                <a:gd name="T9" fmla="*/ 44 h 164"/>
                <a:gd name="T10" fmla="*/ 24 w 95"/>
                <a:gd name="T11" fmla="*/ 117 h 164"/>
                <a:gd name="T12" fmla="*/ 25 w 95"/>
                <a:gd name="T13" fmla="*/ 160 h 164"/>
                <a:gd name="T14" fmla="*/ 27 w 95"/>
                <a:gd name="T15" fmla="*/ 162 h 164"/>
                <a:gd name="T16" fmla="*/ 28 w 95"/>
                <a:gd name="T17" fmla="*/ 163 h 164"/>
                <a:gd name="T18" fmla="*/ 64 w 95"/>
                <a:gd name="T19" fmla="*/ 155 h 164"/>
                <a:gd name="T20" fmla="*/ 65 w 95"/>
                <a:gd name="T21" fmla="*/ 154 h 164"/>
                <a:gd name="T22" fmla="*/ 66 w 95"/>
                <a:gd name="T23" fmla="*/ 151 h 164"/>
                <a:gd name="T24" fmla="*/ 53 w 95"/>
                <a:gd name="T25" fmla="*/ 120 h 164"/>
                <a:gd name="T26" fmla="*/ 84 w 95"/>
                <a:gd name="T27" fmla="*/ 94 h 164"/>
                <a:gd name="T28" fmla="*/ 82 w 95"/>
                <a:gd name="T29" fmla="*/ 1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64">
                  <a:moveTo>
                    <a:pt x="82" y="19"/>
                  </a:moveTo>
                  <a:cubicBezTo>
                    <a:pt x="79" y="15"/>
                    <a:pt x="76" y="11"/>
                    <a:pt x="73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2" y="0"/>
                    <a:pt x="49" y="6"/>
                    <a:pt x="41" y="14"/>
                  </a:cubicBezTo>
                  <a:cubicBezTo>
                    <a:pt x="31" y="22"/>
                    <a:pt x="23" y="32"/>
                    <a:pt x="17" y="44"/>
                  </a:cubicBezTo>
                  <a:cubicBezTo>
                    <a:pt x="6" y="65"/>
                    <a:pt x="0" y="103"/>
                    <a:pt x="24" y="117"/>
                  </a:cubicBezTo>
                  <a:cubicBezTo>
                    <a:pt x="25" y="132"/>
                    <a:pt x="25" y="146"/>
                    <a:pt x="25" y="160"/>
                  </a:cubicBezTo>
                  <a:cubicBezTo>
                    <a:pt x="25" y="162"/>
                    <a:pt x="26" y="162"/>
                    <a:pt x="27" y="162"/>
                  </a:cubicBezTo>
                  <a:cubicBezTo>
                    <a:pt x="27" y="163"/>
                    <a:pt x="28" y="163"/>
                    <a:pt x="28" y="163"/>
                  </a:cubicBezTo>
                  <a:cubicBezTo>
                    <a:pt x="41" y="164"/>
                    <a:pt x="53" y="161"/>
                    <a:pt x="64" y="155"/>
                  </a:cubicBezTo>
                  <a:cubicBezTo>
                    <a:pt x="65" y="154"/>
                    <a:pt x="65" y="154"/>
                    <a:pt x="65" y="154"/>
                  </a:cubicBezTo>
                  <a:cubicBezTo>
                    <a:pt x="66" y="153"/>
                    <a:pt x="67" y="152"/>
                    <a:pt x="66" y="151"/>
                  </a:cubicBezTo>
                  <a:cubicBezTo>
                    <a:pt x="60" y="141"/>
                    <a:pt x="55" y="131"/>
                    <a:pt x="53" y="120"/>
                  </a:cubicBezTo>
                  <a:cubicBezTo>
                    <a:pt x="66" y="116"/>
                    <a:pt x="78" y="107"/>
                    <a:pt x="84" y="94"/>
                  </a:cubicBezTo>
                  <a:cubicBezTo>
                    <a:pt x="95" y="71"/>
                    <a:pt x="95" y="41"/>
                    <a:pt x="82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1" name="ísḻîḋè">
              <a:extLst>
                <a:ext uri="{FF2B5EF4-FFF2-40B4-BE49-F238E27FC236}">
                  <a16:creationId xmlns:a16="http://schemas.microsoft.com/office/drawing/2014/main" id="{5838951F-DEF1-7AE8-4D12-D4E8E0000771}"/>
                </a:ext>
              </a:extLst>
            </p:cNvPr>
            <p:cNvSpPr/>
            <p:nvPr/>
          </p:nvSpPr>
          <p:spPr bwMode="auto">
            <a:xfrm>
              <a:off x="5462588" y="3913188"/>
              <a:ext cx="109538" cy="60325"/>
            </a:xfrm>
            <a:custGeom>
              <a:avLst/>
              <a:gdLst>
                <a:gd name="T0" fmla="*/ 30 w 37"/>
                <a:gd name="T1" fmla="*/ 3 h 20"/>
                <a:gd name="T2" fmla="*/ 26 w 37"/>
                <a:gd name="T3" fmla="*/ 2 h 20"/>
                <a:gd name="T4" fmla="*/ 11 w 37"/>
                <a:gd name="T5" fmla="*/ 1 h 20"/>
                <a:gd name="T6" fmla="*/ 3 w 37"/>
                <a:gd name="T7" fmla="*/ 12 h 20"/>
                <a:gd name="T8" fmla="*/ 9 w 37"/>
                <a:gd name="T9" fmla="*/ 18 h 20"/>
                <a:gd name="T10" fmla="*/ 21 w 37"/>
                <a:gd name="T11" fmla="*/ 20 h 20"/>
                <a:gd name="T12" fmla="*/ 35 w 37"/>
                <a:gd name="T13" fmla="*/ 13 h 20"/>
                <a:gd name="T14" fmla="*/ 30 w 37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30" y="3"/>
                  </a:moveTo>
                  <a:cubicBezTo>
                    <a:pt x="28" y="3"/>
                    <a:pt x="27" y="2"/>
                    <a:pt x="26" y="2"/>
                  </a:cubicBezTo>
                  <a:cubicBezTo>
                    <a:pt x="21" y="1"/>
                    <a:pt x="16" y="0"/>
                    <a:pt x="11" y="1"/>
                  </a:cubicBezTo>
                  <a:cubicBezTo>
                    <a:pt x="6" y="2"/>
                    <a:pt x="0" y="6"/>
                    <a:pt x="3" y="12"/>
                  </a:cubicBezTo>
                  <a:cubicBezTo>
                    <a:pt x="4" y="15"/>
                    <a:pt x="6" y="16"/>
                    <a:pt x="9" y="18"/>
                  </a:cubicBezTo>
                  <a:cubicBezTo>
                    <a:pt x="13" y="19"/>
                    <a:pt x="17" y="20"/>
                    <a:pt x="21" y="20"/>
                  </a:cubicBezTo>
                  <a:cubicBezTo>
                    <a:pt x="26" y="20"/>
                    <a:pt x="32" y="18"/>
                    <a:pt x="35" y="13"/>
                  </a:cubicBezTo>
                  <a:cubicBezTo>
                    <a:pt x="37" y="9"/>
                    <a:pt x="34" y="5"/>
                    <a:pt x="30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2" name="î$1íďè">
              <a:extLst>
                <a:ext uri="{FF2B5EF4-FFF2-40B4-BE49-F238E27FC236}">
                  <a16:creationId xmlns:a16="http://schemas.microsoft.com/office/drawing/2014/main" id="{5B9AFCEF-5642-1489-2EF0-7F997902077C}"/>
                </a:ext>
              </a:extLst>
            </p:cNvPr>
            <p:cNvSpPr/>
            <p:nvPr/>
          </p:nvSpPr>
          <p:spPr bwMode="auto">
            <a:xfrm>
              <a:off x="5499100" y="3846513"/>
              <a:ext cx="79375" cy="46038"/>
            </a:xfrm>
            <a:custGeom>
              <a:avLst/>
              <a:gdLst>
                <a:gd name="T0" fmla="*/ 26 w 27"/>
                <a:gd name="T1" fmla="*/ 7 h 16"/>
                <a:gd name="T2" fmla="*/ 10 w 27"/>
                <a:gd name="T3" fmla="*/ 2 h 16"/>
                <a:gd name="T4" fmla="*/ 0 w 27"/>
                <a:gd name="T5" fmla="*/ 16 h 16"/>
                <a:gd name="T6" fmla="*/ 1 w 27"/>
                <a:gd name="T7" fmla="*/ 16 h 16"/>
                <a:gd name="T8" fmla="*/ 10 w 27"/>
                <a:gd name="T9" fmla="*/ 4 h 16"/>
                <a:gd name="T10" fmla="*/ 22 w 27"/>
                <a:gd name="T11" fmla="*/ 9 h 16"/>
                <a:gd name="T12" fmla="*/ 26 w 27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6" y="7"/>
                  </a:moveTo>
                  <a:cubicBezTo>
                    <a:pt x="23" y="1"/>
                    <a:pt x="15" y="0"/>
                    <a:pt x="10" y="2"/>
                  </a:cubicBezTo>
                  <a:cubicBezTo>
                    <a:pt x="3" y="4"/>
                    <a:pt x="0" y="10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1"/>
                    <a:pt x="5" y="5"/>
                    <a:pt x="10" y="4"/>
                  </a:cubicBezTo>
                  <a:cubicBezTo>
                    <a:pt x="14" y="2"/>
                    <a:pt x="20" y="5"/>
                    <a:pt x="22" y="9"/>
                  </a:cubicBezTo>
                  <a:cubicBezTo>
                    <a:pt x="24" y="11"/>
                    <a:pt x="27" y="9"/>
                    <a:pt x="26" y="7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3" name="išḷíďé">
              <a:extLst>
                <a:ext uri="{FF2B5EF4-FFF2-40B4-BE49-F238E27FC236}">
                  <a16:creationId xmlns:a16="http://schemas.microsoft.com/office/drawing/2014/main" id="{1082E39D-09DD-079C-752A-64152C5059F6}"/>
                </a:ext>
              </a:extLst>
            </p:cNvPr>
            <p:cNvSpPr/>
            <p:nvPr/>
          </p:nvSpPr>
          <p:spPr bwMode="auto">
            <a:xfrm>
              <a:off x="5084763" y="3606801"/>
              <a:ext cx="523875" cy="534988"/>
            </a:xfrm>
            <a:custGeom>
              <a:avLst/>
              <a:gdLst>
                <a:gd name="T0" fmla="*/ 167 w 177"/>
                <a:gd name="T1" fmla="*/ 23 h 181"/>
                <a:gd name="T2" fmla="*/ 88 w 177"/>
                <a:gd name="T3" fmla="*/ 26 h 181"/>
                <a:gd name="T4" fmla="*/ 28 w 177"/>
                <a:gd name="T5" fmla="*/ 53 h 181"/>
                <a:gd name="T6" fmla="*/ 33 w 177"/>
                <a:gd name="T7" fmla="*/ 79 h 181"/>
                <a:gd name="T8" fmla="*/ 6 w 177"/>
                <a:gd name="T9" fmla="*/ 128 h 181"/>
                <a:gd name="T10" fmla="*/ 55 w 177"/>
                <a:gd name="T11" fmla="*/ 156 h 181"/>
                <a:gd name="T12" fmla="*/ 117 w 177"/>
                <a:gd name="T13" fmla="*/ 163 h 181"/>
                <a:gd name="T14" fmla="*/ 122 w 177"/>
                <a:gd name="T15" fmla="*/ 150 h 181"/>
                <a:gd name="T16" fmla="*/ 116 w 177"/>
                <a:gd name="T17" fmla="*/ 128 h 181"/>
                <a:gd name="T18" fmla="*/ 143 w 177"/>
                <a:gd name="T19" fmla="*/ 74 h 181"/>
                <a:gd name="T20" fmla="*/ 163 w 177"/>
                <a:gd name="T21" fmla="*/ 65 h 181"/>
                <a:gd name="T22" fmla="*/ 167 w 177"/>
                <a:gd name="T23" fmla="*/ 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7" h="181">
                  <a:moveTo>
                    <a:pt x="167" y="23"/>
                  </a:moveTo>
                  <a:cubicBezTo>
                    <a:pt x="149" y="0"/>
                    <a:pt x="102" y="1"/>
                    <a:pt x="88" y="26"/>
                  </a:cubicBezTo>
                  <a:cubicBezTo>
                    <a:pt x="65" y="19"/>
                    <a:pt x="36" y="28"/>
                    <a:pt x="28" y="53"/>
                  </a:cubicBezTo>
                  <a:cubicBezTo>
                    <a:pt x="24" y="64"/>
                    <a:pt x="27" y="73"/>
                    <a:pt x="33" y="79"/>
                  </a:cubicBezTo>
                  <a:cubicBezTo>
                    <a:pt x="13" y="84"/>
                    <a:pt x="0" y="109"/>
                    <a:pt x="6" y="128"/>
                  </a:cubicBezTo>
                  <a:cubicBezTo>
                    <a:pt x="12" y="149"/>
                    <a:pt x="35" y="157"/>
                    <a:pt x="55" y="156"/>
                  </a:cubicBezTo>
                  <a:cubicBezTo>
                    <a:pt x="60" y="181"/>
                    <a:pt x="104" y="179"/>
                    <a:pt x="117" y="163"/>
                  </a:cubicBezTo>
                  <a:cubicBezTo>
                    <a:pt x="120" y="159"/>
                    <a:pt x="122" y="155"/>
                    <a:pt x="122" y="150"/>
                  </a:cubicBezTo>
                  <a:cubicBezTo>
                    <a:pt x="123" y="142"/>
                    <a:pt x="119" y="136"/>
                    <a:pt x="116" y="128"/>
                  </a:cubicBezTo>
                  <a:cubicBezTo>
                    <a:pt x="108" y="107"/>
                    <a:pt x="119" y="78"/>
                    <a:pt x="143" y="74"/>
                  </a:cubicBezTo>
                  <a:cubicBezTo>
                    <a:pt x="150" y="73"/>
                    <a:pt x="158" y="70"/>
                    <a:pt x="163" y="65"/>
                  </a:cubicBezTo>
                  <a:cubicBezTo>
                    <a:pt x="176" y="55"/>
                    <a:pt x="177" y="36"/>
                    <a:pt x="167" y="23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4" name="ïS1iďé">
              <a:extLst>
                <a:ext uri="{FF2B5EF4-FFF2-40B4-BE49-F238E27FC236}">
                  <a16:creationId xmlns:a16="http://schemas.microsoft.com/office/drawing/2014/main" id="{3BC37D60-4ED2-6ED0-E616-81CF4233D351}"/>
                </a:ext>
              </a:extLst>
            </p:cNvPr>
            <p:cNvSpPr/>
            <p:nvPr/>
          </p:nvSpPr>
          <p:spPr bwMode="auto">
            <a:xfrm>
              <a:off x="5392738" y="3611563"/>
              <a:ext cx="192088" cy="166688"/>
            </a:xfrm>
            <a:custGeom>
              <a:avLst/>
              <a:gdLst>
                <a:gd name="T0" fmla="*/ 4 w 65"/>
                <a:gd name="T1" fmla="*/ 16 h 56"/>
                <a:gd name="T2" fmla="*/ 6 w 65"/>
                <a:gd name="T3" fmla="*/ 22 h 56"/>
                <a:gd name="T4" fmla="*/ 36 w 65"/>
                <a:gd name="T5" fmla="*/ 23 h 56"/>
                <a:gd name="T6" fmla="*/ 48 w 65"/>
                <a:gd name="T7" fmla="*/ 48 h 56"/>
                <a:gd name="T8" fmla="*/ 64 w 65"/>
                <a:gd name="T9" fmla="*/ 46 h 56"/>
                <a:gd name="T10" fmla="*/ 4 w 65"/>
                <a:gd name="T11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56">
                  <a:moveTo>
                    <a:pt x="4" y="16"/>
                  </a:moveTo>
                  <a:cubicBezTo>
                    <a:pt x="0" y="18"/>
                    <a:pt x="3" y="22"/>
                    <a:pt x="6" y="22"/>
                  </a:cubicBezTo>
                  <a:cubicBezTo>
                    <a:pt x="16" y="19"/>
                    <a:pt x="27" y="18"/>
                    <a:pt x="36" y="23"/>
                  </a:cubicBezTo>
                  <a:cubicBezTo>
                    <a:pt x="45" y="29"/>
                    <a:pt x="45" y="39"/>
                    <a:pt x="48" y="48"/>
                  </a:cubicBezTo>
                  <a:cubicBezTo>
                    <a:pt x="51" y="56"/>
                    <a:pt x="65" y="55"/>
                    <a:pt x="64" y="46"/>
                  </a:cubicBezTo>
                  <a:cubicBezTo>
                    <a:pt x="61" y="14"/>
                    <a:pt x="31" y="0"/>
                    <a:pt x="4" y="16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5" name="îsľîḑe">
              <a:extLst>
                <a:ext uri="{FF2B5EF4-FFF2-40B4-BE49-F238E27FC236}">
                  <a16:creationId xmlns:a16="http://schemas.microsoft.com/office/drawing/2014/main" id="{79EAC089-4580-8455-F119-B86685DDA445}"/>
                </a:ext>
              </a:extLst>
            </p:cNvPr>
            <p:cNvSpPr/>
            <p:nvPr/>
          </p:nvSpPr>
          <p:spPr bwMode="auto">
            <a:xfrm>
              <a:off x="5105400" y="3863976"/>
              <a:ext cx="304800" cy="247650"/>
            </a:xfrm>
            <a:custGeom>
              <a:avLst/>
              <a:gdLst>
                <a:gd name="T0" fmla="*/ 100 w 103"/>
                <a:gd name="T1" fmla="*/ 67 h 84"/>
                <a:gd name="T2" fmla="*/ 61 w 103"/>
                <a:gd name="T3" fmla="*/ 67 h 84"/>
                <a:gd name="T4" fmla="*/ 54 w 103"/>
                <a:gd name="T5" fmla="*/ 55 h 84"/>
                <a:gd name="T6" fmla="*/ 15 w 103"/>
                <a:gd name="T7" fmla="*/ 40 h 84"/>
                <a:gd name="T8" fmla="*/ 24 w 103"/>
                <a:gd name="T9" fmla="*/ 3 h 84"/>
                <a:gd name="T10" fmla="*/ 22 w 103"/>
                <a:gd name="T11" fmla="*/ 0 h 84"/>
                <a:gd name="T12" fmla="*/ 8 w 103"/>
                <a:gd name="T13" fmla="*/ 42 h 84"/>
                <a:gd name="T14" fmla="*/ 52 w 103"/>
                <a:gd name="T15" fmla="*/ 63 h 84"/>
                <a:gd name="T16" fmla="*/ 102 w 103"/>
                <a:gd name="T17" fmla="*/ 69 h 84"/>
                <a:gd name="T18" fmla="*/ 100 w 103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84">
                  <a:moveTo>
                    <a:pt x="100" y="67"/>
                  </a:moveTo>
                  <a:cubicBezTo>
                    <a:pt x="91" y="76"/>
                    <a:pt x="71" y="76"/>
                    <a:pt x="61" y="67"/>
                  </a:cubicBezTo>
                  <a:cubicBezTo>
                    <a:pt x="58" y="64"/>
                    <a:pt x="60" y="54"/>
                    <a:pt x="54" y="55"/>
                  </a:cubicBezTo>
                  <a:cubicBezTo>
                    <a:pt x="39" y="57"/>
                    <a:pt x="23" y="55"/>
                    <a:pt x="15" y="40"/>
                  </a:cubicBezTo>
                  <a:cubicBezTo>
                    <a:pt x="7" y="27"/>
                    <a:pt x="12" y="12"/>
                    <a:pt x="24" y="3"/>
                  </a:cubicBezTo>
                  <a:cubicBezTo>
                    <a:pt x="25" y="2"/>
                    <a:pt x="23" y="0"/>
                    <a:pt x="22" y="0"/>
                  </a:cubicBezTo>
                  <a:cubicBezTo>
                    <a:pt x="5" y="7"/>
                    <a:pt x="0" y="27"/>
                    <a:pt x="8" y="42"/>
                  </a:cubicBezTo>
                  <a:cubicBezTo>
                    <a:pt x="16" y="59"/>
                    <a:pt x="34" y="66"/>
                    <a:pt x="52" y="63"/>
                  </a:cubicBezTo>
                  <a:cubicBezTo>
                    <a:pt x="56" y="84"/>
                    <a:pt x="91" y="83"/>
                    <a:pt x="102" y="69"/>
                  </a:cubicBezTo>
                  <a:cubicBezTo>
                    <a:pt x="103" y="68"/>
                    <a:pt x="102" y="66"/>
                    <a:pt x="100" y="67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6" name="íšlíḓè">
              <a:extLst>
                <a:ext uri="{FF2B5EF4-FFF2-40B4-BE49-F238E27FC236}">
                  <a16:creationId xmlns:a16="http://schemas.microsoft.com/office/drawing/2014/main" id="{547FB265-301A-2DCC-18A2-31BE81308957}"/>
                </a:ext>
              </a:extLst>
            </p:cNvPr>
            <p:cNvSpPr/>
            <p:nvPr/>
          </p:nvSpPr>
          <p:spPr bwMode="auto">
            <a:xfrm>
              <a:off x="5900738" y="3398838"/>
              <a:ext cx="133350" cy="157163"/>
            </a:xfrm>
            <a:custGeom>
              <a:avLst/>
              <a:gdLst>
                <a:gd name="T0" fmla="*/ 31 w 45"/>
                <a:gd name="T1" fmla="*/ 2 h 53"/>
                <a:gd name="T2" fmla="*/ 20 w 45"/>
                <a:gd name="T3" fmla="*/ 14 h 53"/>
                <a:gd name="T4" fmla="*/ 12 w 45"/>
                <a:gd name="T5" fmla="*/ 25 h 53"/>
                <a:gd name="T6" fmla="*/ 4 w 45"/>
                <a:gd name="T7" fmla="*/ 22 h 53"/>
                <a:gd name="T8" fmla="*/ 1 w 45"/>
                <a:gd name="T9" fmla="*/ 23 h 53"/>
                <a:gd name="T10" fmla="*/ 7 w 45"/>
                <a:gd name="T11" fmla="*/ 51 h 53"/>
                <a:gd name="T12" fmla="*/ 22 w 45"/>
                <a:gd name="T13" fmla="*/ 52 h 53"/>
                <a:gd name="T14" fmla="*/ 32 w 45"/>
                <a:gd name="T15" fmla="*/ 28 h 53"/>
                <a:gd name="T16" fmla="*/ 43 w 45"/>
                <a:gd name="T17" fmla="*/ 15 h 53"/>
                <a:gd name="T18" fmla="*/ 31 w 45"/>
                <a:gd name="T1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53">
                  <a:moveTo>
                    <a:pt x="31" y="2"/>
                  </a:moveTo>
                  <a:cubicBezTo>
                    <a:pt x="26" y="4"/>
                    <a:pt x="23" y="9"/>
                    <a:pt x="20" y="14"/>
                  </a:cubicBezTo>
                  <a:cubicBezTo>
                    <a:pt x="18" y="17"/>
                    <a:pt x="16" y="23"/>
                    <a:pt x="12" y="25"/>
                  </a:cubicBezTo>
                  <a:cubicBezTo>
                    <a:pt x="6" y="28"/>
                    <a:pt x="7" y="25"/>
                    <a:pt x="4" y="22"/>
                  </a:cubicBezTo>
                  <a:cubicBezTo>
                    <a:pt x="3" y="20"/>
                    <a:pt x="1" y="21"/>
                    <a:pt x="1" y="23"/>
                  </a:cubicBezTo>
                  <a:cubicBezTo>
                    <a:pt x="0" y="33"/>
                    <a:pt x="8" y="41"/>
                    <a:pt x="7" y="51"/>
                  </a:cubicBezTo>
                  <a:cubicBezTo>
                    <a:pt x="12" y="53"/>
                    <a:pt x="17" y="53"/>
                    <a:pt x="22" y="52"/>
                  </a:cubicBezTo>
                  <a:cubicBezTo>
                    <a:pt x="22" y="52"/>
                    <a:pt x="21" y="41"/>
                    <a:pt x="32" y="28"/>
                  </a:cubicBezTo>
                  <a:cubicBezTo>
                    <a:pt x="36" y="24"/>
                    <a:pt x="41" y="21"/>
                    <a:pt x="43" y="15"/>
                  </a:cubicBezTo>
                  <a:cubicBezTo>
                    <a:pt x="45" y="7"/>
                    <a:pt x="40" y="0"/>
                    <a:pt x="31" y="2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7" name="iṡliďê">
              <a:extLst>
                <a:ext uri="{FF2B5EF4-FFF2-40B4-BE49-F238E27FC236}">
                  <a16:creationId xmlns:a16="http://schemas.microsoft.com/office/drawing/2014/main" id="{AAE54A3A-F80D-95AD-4254-D54806257502}"/>
                </a:ext>
              </a:extLst>
            </p:cNvPr>
            <p:cNvSpPr/>
            <p:nvPr/>
          </p:nvSpPr>
          <p:spPr bwMode="auto">
            <a:xfrm>
              <a:off x="5300663" y="3546476"/>
              <a:ext cx="665163" cy="1176338"/>
            </a:xfrm>
            <a:custGeom>
              <a:avLst/>
              <a:gdLst>
                <a:gd name="T0" fmla="*/ 16 w 225"/>
                <a:gd name="T1" fmla="*/ 316 h 398"/>
                <a:gd name="T2" fmla="*/ 20 w 225"/>
                <a:gd name="T3" fmla="*/ 395 h 398"/>
                <a:gd name="T4" fmla="*/ 128 w 225"/>
                <a:gd name="T5" fmla="*/ 385 h 398"/>
                <a:gd name="T6" fmla="*/ 120 w 225"/>
                <a:gd name="T7" fmla="*/ 351 h 398"/>
                <a:gd name="T8" fmla="*/ 115 w 225"/>
                <a:gd name="T9" fmla="*/ 309 h 398"/>
                <a:gd name="T10" fmla="*/ 115 w 225"/>
                <a:gd name="T11" fmla="*/ 308 h 398"/>
                <a:gd name="T12" fmla="*/ 143 w 225"/>
                <a:gd name="T13" fmla="*/ 269 h 398"/>
                <a:gd name="T14" fmla="*/ 112 w 225"/>
                <a:gd name="T15" fmla="*/ 224 h 398"/>
                <a:gd name="T16" fmla="*/ 225 w 225"/>
                <a:gd name="T17" fmla="*/ 0 h 398"/>
                <a:gd name="T18" fmla="*/ 209 w 225"/>
                <a:gd name="T19" fmla="*/ 0 h 398"/>
                <a:gd name="T20" fmla="*/ 147 w 225"/>
                <a:gd name="T21" fmla="*/ 145 h 398"/>
                <a:gd name="T22" fmla="*/ 56 w 225"/>
                <a:gd name="T23" fmla="*/ 198 h 398"/>
                <a:gd name="T24" fmla="*/ 0 w 225"/>
                <a:gd name="T25" fmla="*/ 251 h 398"/>
                <a:gd name="T26" fmla="*/ 6 w 225"/>
                <a:gd name="T27" fmla="*/ 281 h 398"/>
                <a:gd name="T28" fmla="*/ 16 w 225"/>
                <a:gd name="T29" fmla="*/ 31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398">
                  <a:moveTo>
                    <a:pt x="16" y="316"/>
                  </a:moveTo>
                  <a:cubicBezTo>
                    <a:pt x="23" y="340"/>
                    <a:pt x="27" y="370"/>
                    <a:pt x="20" y="395"/>
                  </a:cubicBezTo>
                  <a:cubicBezTo>
                    <a:pt x="45" y="398"/>
                    <a:pt x="103" y="392"/>
                    <a:pt x="128" y="385"/>
                  </a:cubicBezTo>
                  <a:cubicBezTo>
                    <a:pt x="120" y="351"/>
                    <a:pt x="120" y="351"/>
                    <a:pt x="120" y="351"/>
                  </a:cubicBezTo>
                  <a:cubicBezTo>
                    <a:pt x="115" y="338"/>
                    <a:pt x="114" y="323"/>
                    <a:pt x="115" y="309"/>
                  </a:cubicBezTo>
                  <a:cubicBezTo>
                    <a:pt x="115" y="309"/>
                    <a:pt x="115" y="308"/>
                    <a:pt x="115" y="308"/>
                  </a:cubicBezTo>
                  <a:cubicBezTo>
                    <a:pt x="125" y="296"/>
                    <a:pt x="146" y="288"/>
                    <a:pt x="143" y="269"/>
                  </a:cubicBezTo>
                  <a:cubicBezTo>
                    <a:pt x="141" y="260"/>
                    <a:pt x="115" y="244"/>
                    <a:pt x="112" y="224"/>
                  </a:cubicBezTo>
                  <a:cubicBezTo>
                    <a:pt x="202" y="152"/>
                    <a:pt x="224" y="74"/>
                    <a:pt x="225" y="0"/>
                  </a:cubicBezTo>
                  <a:cubicBezTo>
                    <a:pt x="220" y="0"/>
                    <a:pt x="215" y="0"/>
                    <a:pt x="209" y="0"/>
                  </a:cubicBezTo>
                  <a:cubicBezTo>
                    <a:pt x="201" y="52"/>
                    <a:pt x="181" y="104"/>
                    <a:pt x="147" y="145"/>
                  </a:cubicBezTo>
                  <a:cubicBezTo>
                    <a:pt x="124" y="172"/>
                    <a:pt x="91" y="191"/>
                    <a:pt x="56" y="198"/>
                  </a:cubicBezTo>
                  <a:cubicBezTo>
                    <a:pt x="23" y="205"/>
                    <a:pt x="2" y="218"/>
                    <a:pt x="0" y="251"/>
                  </a:cubicBezTo>
                  <a:cubicBezTo>
                    <a:pt x="0" y="261"/>
                    <a:pt x="3" y="271"/>
                    <a:pt x="6" y="281"/>
                  </a:cubicBezTo>
                  <a:cubicBezTo>
                    <a:pt x="10" y="292"/>
                    <a:pt x="13" y="304"/>
                    <a:pt x="16" y="31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8" name="ïṣľíḋe">
              <a:extLst>
                <a:ext uri="{FF2B5EF4-FFF2-40B4-BE49-F238E27FC236}">
                  <a16:creationId xmlns:a16="http://schemas.microsoft.com/office/drawing/2014/main" id="{2EA73347-6ED3-5054-6D66-5CF659770E9F}"/>
                </a:ext>
              </a:extLst>
            </p:cNvPr>
            <p:cNvSpPr/>
            <p:nvPr/>
          </p:nvSpPr>
          <p:spPr bwMode="auto">
            <a:xfrm>
              <a:off x="5537200" y="4208463"/>
              <a:ext cx="136525" cy="74613"/>
            </a:xfrm>
            <a:custGeom>
              <a:avLst/>
              <a:gdLst>
                <a:gd name="T0" fmla="*/ 0 w 46"/>
                <a:gd name="T1" fmla="*/ 13 h 25"/>
                <a:gd name="T2" fmla="*/ 35 w 46"/>
                <a:gd name="T3" fmla="*/ 20 h 25"/>
                <a:gd name="T4" fmla="*/ 46 w 46"/>
                <a:gd name="T5" fmla="*/ 25 h 25"/>
                <a:gd name="T6" fmla="*/ 32 w 46"/>
                <a:gd name="T7" fmla="*/ 0 h 25"/>
                <a:gd name="T8" fmla="*/ 0 w 46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0" y="13"/>
                  </a:moveTo>
                  <a:cubicBezTo>
                    <a:pt x="7" y="19"/>
                    <a:pt x="30" y="18"/>
                    <a:pt x="35" y="20"/>
                  </a:cubicBezTo>
                  <a:cubicBezTo>
                    <a:pt x="39" y="21"/>
                    <a:pt x="43" y="23"/>
                    <a:pt x="46" y="25"/>
                  </a:cubicBezTo>
                  <a:cubicBezTo>
                    <a:pt x="40" y="18"/>
                    <a:pt x="33" y="9"/>
                    <a:pt x="32" y="0"/>
                  </a:cubicBezTo>
                  <a:cubicBezTo>
                    <a:pt x="21" y="7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E94C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49" name="íṣḷïdé">
              <a:extLst>
                <a:ext uri="{FF2B5EF4-FFF2-40B4-BE49-F238E27FC236}">
                  <a16:creationId xmlns:a16="http://schemas.microsoft.com/office/drawing/2014/main" id="{A792F1BB-FF1F-093B-C5FE-A4FA1107589A}"/>
                </a:ext>
              </a:extLst>
            </p:cNvPr>
            <p:cNvSpPr/>
            <p:nvPr/>
          </p:nvSpPr>
          <p:spPr bwMode="auto">
            <a:xfrm>
              <a:off x="5311775" y="4170363"/>
              <a:ext cx="127000" cy="198438"/>
            </a:xfrm>
            <a:custGeom>
              <a:avLst/>
              <a:gdLst>
                <a:gd name="T0" fmla="*/ 38 w 43"/>
                <a:gd name="T1" fmla="*/ 0 h 67"/>
                <a:gd name="T2" fmla="*/ 10 w 43"/>
                <a:gd name="T3" fmla="*/ 58 h 67"/>
                <a:gd name="T4" fmla="*/ 23 w 43"/>
                <a:gd name="T5" fmla="*/ 50 h 67"/>
                <a:gd name="T6" fmla="*/ 40 w 43"/>
                <a:gd name="T7" fmla="*/ 5 h 67"/>
                <a:gd name="T8" fmla="*/ 38 w 43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38" y="0"/>
                  </a:moveTo>
                  <a:cubicBezTo>
                    <a:pt x="12" y="6"/>
                    <a:pt x="0" y="34"/>
                    <a:pt x="10" y="58"/>
                  </a:cubicBezTo>
                  <a:cubicBezTo>
                    <a:pt x="14" y="67"/>
                    <a:pt x="28" y="59"/>
                    <a:pt x="23" y="50"/>
                  </a:cubicBezTo>
                  <a:cubicBezTo>
                    <a:pt x="14" y="32"/>
                    <a:pt x="22" y="13"/>
                    <a:pt x="40" y="5"/>
                  </a:cubicBezTo>
                  <a:cubicBezTo>
                    <a:pt x="43" y="4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0" name="íślíḓe">
              <a:extLst>
                <a:ext uri="{FF2B5EF4-FFF2-40B4-BE49-F238E27FC236}">
                  <a16:creationId xmlns:a16="http://schemas.microsoft.com/office/drawing/2014/main" id="{22B3B747-B1E5-D167-9259-2CCADB3B9C4E}"/>
                </a:ext>
              </a:extLst>
            </p:cNvPr>
            <p:cNvSpPr/>
            <p:nvPr/>
          </p:nvSpPr>
          <p:spPr bwMode="auto">
            <a:xfrm>
              <a:off x="5719763" y="2471738"/>
              <a:ext cx="1955800" cy="2144713"/>
            </a:xfrm>
            <a:custGeom>
              <a:avLst/>
              <a:gdLst>
                <a:gd name="T0" fmla="*/ 601 w 661"/>
                <a:gd name="T1" fmla="*/ 330 h 726"/>
                <a:gd name="T2" fmla="*/ 517 w 661"/>
                <a:gd name="T3" fmla="*/ 270 h 726"/>
                <a:gd name="T4" fmla="*/ 363 w 661"/>
                <a:gd name="T5" fmla="*/ 211 h 726"/>
                <a:gd name="T6" fmla="*/ 200 w 661"/>
                <a:gd name="T7" fmla="*/ 148 h 726"/>
                <a:gd name="T8" fmla="*/ 8 w 661"/>
                <a:gd name="T9" fmla="*/ 4 h 726"/>
                <a:gd name="T10" fmla="*/ 1 w 661"/>
                <a:gd name="T11" fmla="*/ 6 h 726"/>
                <a:gd name="T12" fmla="*/ 114 w 661"/>
                <a:gd name="T13" fmla="*/ 131 h 726"/>
                <a:gd name="T14" fmla="*/ 316 w 661"/>
                <a:gd name="T15" fmla="*/ 214 h 726"/>
                <a:gd name="T16" fmla="*/ 468 w 661"/>
                <a:gd name="T17" fmla="*/ 273 h 726"/>
                <a:gd name="T18" fmla="*/ 591 w 661"/>
                <a:gd name="T19" fmla="*/ 355 h 726"/>
                <a:gd name="T20" fmla="*/ 634 w 661"/>
                <a:gd name="T21" fmla="*/ 526 h 726"/>
                <a:gd name="T22" fmla="*/ 603 w 661"/>
                <a:gd name="T23" fmla="*/ 703 h 726"/>
                <a:gd name="T24" fmla="*/ 608 w 661"/>
                <a:gd name="T25" fmla="*/ 723 h 726"/>
                <a:gd name="T26" fmla="*/ 625 w 661"/>
                <a:gd name="T27" fmla="*/ 706 h 726"/>
                <a:gd name="T28" fmla="*/ 639 w 661"/>
                <a:gd name="T29" fmla="*/ 646 h 726"/>
                <a:gd name="T30" fmla="*/ 658 w 661"/>
                <a:gd name="T31" fmla="*/ 481 h 726"/>
                <a:gd name="T32" fmla="*/ 619 w 661"/>
                <a:gd name="T33" fmla="*/ 353 h 726"/>
                <a:gd name="T34" fmla="*/ 601 w 661"/>
                <a:gd name="T35" fmla="*/ 33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1" h="726">
                  <a:moveTo>
                    <a:pt x="601" y="330"/>
                  </a:moveTo>
                  <a:cubicBezTo>
                    <a:pt x="578" y="304"/>
                    <a:pt x="548" y="285"/>
                    <a:pt x="517" y="270"/>
                  </a:cubicBezTo>
                  <a:cubicBezTo>
                    <a:pt x="467" y="247"/>
                    <a:pt x="414" y="231"/>
                    <a:pt x="363" y="211"/>
                  </a:cubicBezTo>
                  <a:cubicBezTo>
                    <a:pt x="309" y="190"/>
                    <a:pt x="254" y="169"/>
                    <a:pt x="200" y="148"/>
                  </a:cubicBezTo>
                  <a:cubicBezTo>
                    <a:pt x="124" y="119"/>
                    <a:pt x="34" y="90"/>
                    <a:pt x="8" y="4"/>
                  </a:cubicBezTo>
                  <a:cubicBezTo>
                    <a:pt x="7" y="0"/>
                    <a:pt x="0" y="2"/>
                    <a:pt x="1" y="6"/>
                  </a:cubicBezTo>
                  <a:cubicBezTo>
                    <a:pt x="13" y="66"/>
                    <a:pt x="63" y="105"/>
                    <a:pt x="114" y="131"/>
                  </a:cubicBezTo>
                  <a:cubicBezTo>
                    <a:pt x="179" y="163"/>
                    <a:pt x="249" y="187"/>
                    <a:pt x="316" y="214"/>
                  </a:cubicBezTo>
                  <a:cubicBezTo>
                    <a:pt x="367" y="234"/>
                    <a:pt x="418" y="253"/>
                    <a:pt x="468" y="273"/>
                  </a:cubicBezTo>
                  <a:cubicBezTo>
                    <a:pt x="514" y="291"/>
                    <a:pt x="560" y="316"/>
                    <a:pt x="591" y="355"/>
                  </a:cubicBezTo>
                  <a:cubicBezTo>
                    <a:pt x="628" y="402"/>
                    <a:pt x="638" y="466"/>
                    <a:pt x="634" y="526"/>
                  </a:cubicBezTo>
                  <a:cubicBezTo>
                    <a:pt x="630" y="586"/>
                    <a:pt x="614" y="644"/>
                    <a:pt x="603" y="703"/>
                  </a:cubicBezTo>
                  <a:cubicBezTo>
                    <a:pt x="601" y="710"/>
                    <a:pt x="601" y="721"/>
                    <a:pt x="608" y="723"/>
                  </a:cubicBezTo>
                  <a:cubicBezTo>
                    <a:pt x="617" y="726"/>
                    <a:pt x="623" y="715"/>
                    <a:pt x="625" y="706"/>
                  </a:cubicBezTo>
                  <a:cubicBezTo>
                    <a:pt x="630" y="686"/>
                    <a:pt x="634" y="666"/>
                    <a:pt x="639" y="646"/>
                  </a:cubicBezTo>
                  <a:cubicBezTo>
                    <a:pt x="650" y="592"/>
                    <a:pt x="661" y="536"/>
                    <a:pt x="658" y="481"/>
                  </a:cubicBezTo>
                  <a:cubicBezTo>
                    <a:pt x="655" y="436"/>
                    <a:pt x="644" y="391"/>
                    <a:pt x="619" y="353"/>
                  </a:cubicBezTo>
                  <a:cubicBezTo>
                    <a:pt x="614" y="345"/>
                    <a:pt x="608" y="337"/>
                    <a:pt x="601" y="33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1" name="ïşļiḋê">
              <a:extLst>
                <a:ext uri="{FF2B5EF4-FFF2-40B4-BE49-F238E27FC236}">
                  <a16:creationId xmlns:a16="http://schemas.microsoft.com/office/drawing/2014/main" id="{75F26215-B645-EFDC-AC9F-1EBB6EF68CF8}"/>
                </a:ext>
              </a:extLst>
            </p:cNvPr>
            <p:cNvSpPr/>
            <p:nvPr/>
          </p:nvSpPr>
          <p:spPr bwMode="auto">
            <a:xfrm>
              <a:off x="5719763" y="2190751"/>
              <a:ext cx="796925" cy="357188"/>
            </a:xfrm>
            <a:custGeom>
              <a:avLst/>
              <a:gdLst>
                <a:gd name="T0" fmla="*/ 224 w 269"/>
                <a:gd name="T1" fmla="*/ 0 h 121"/>
                <a:gd name="T2" fmla="*/ 231 w 269"/>
                <a:gd name="T3" fmla="*/ 9 h 121"/>
                <a:gd name="T4" fmla="*/ 201 w 269"/>
                <a:gd name="T5" fmla="*/ 65 h 121"/>
                <a:gd name="T6" fmla="*/ 139 w 269"/>
                <a:gd name="T7" fmla="*/ 92 h 121"/>
                <a:gd name="T8" fmla="*/ 9 w 269"/>
                <a:gd name="T9" fmla="*/ 102 h 121"/>
                <a:gd name="T10" fmla="*/ 14 w 269"/>
                <a:gd name="T11" fmla="*/ 92 h 121"/>
                <a:gd name="T12" fmla="*/ 14 w 269"/>
                <a:gd name="T13" fmla="*/ 85 h 121"/>
                <a:gd name="T14" fmla="*/ 1 w 269"/>
                <a:gd name="T15" fmla="*/ 101 h 121"/>
                <a:gd name="T16" fmla="*/ 19 w 269"/>
                <a:gd name="T17" fmla="*/ 114 h 121"/>
                <a:gd name="T18" fmla="*/ 135 w 269"/>
                <a:gd name="T19" fmla="*/ 102 h 121"/>
                <a:gd name="T20" fmla="*/ 230 w 269"/>
                <a:gd name="T21" fmla="*/ 53 h 121"/>
                <a:gd name="T22" fmla="*/ 224 w 269"/>
                <a:gd name="T2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1">
                  <a:moveTo>
                    <a:pt x="224" y="0"/>
                  </a:moveTo>
                  <a:cubicBezTo>
                    <a:pt x="231" y="9"/>
                    <a:pt x="231" y="9"/>
                    <a:pt x="231" y="9"/>
                  </a:cubicBezTo>
                  <a:cubicBezTo>
                    <a:pt x="266" y="13"/>
                    <a:pt x="216" y="56"/>
                    <a:pt x="201" y="65"/>
                  </a:cubicBezTo>
                  <a:cubicBezTo>
                    <a:pt x="181" y="76"/>
                    <a:pt x="161" y="86"/>
                    <a:pt x="139" y="92"/>
                  </a:cubicBezTo>
                  <a:cubicBezTo>
                    <a:pt x="47" y="116"/>
                    <a:pt x="12" y="106"/>
                    <a:pt x="9" y="102"/>
                  </a:cubicBezTo>
                  <a:cubicBezTo>
                    <a:pt x="6" y="98"/>
                    <a:pt x="11" y="93"/>
                    <a:pt x="14" y="92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7" y="87"/>
                    <a:pt x="0" y="94"/>
                    <a:pt x="1" y="101"/>
                  </a:cubicBezTo>
                  <a:cubicBezTo>
                    <a:pt x="3" y="110"/>
                    <a:pt x="12" y="112"/>
                    <a:pt x="19" y="114"/>
                  </a:cubicBezTo>
                  <a:cubicBezTo>
                    <a:pt x="56" y="121"/>
                    <a:pt x="100" y="112"/>
                    <a:pt x="135" y="102"/>
                  </a:cubicBezTo>
                  <a:cubicBezTo>
                    <a:pt x="167" y="92"/>
                    <a:pt x="204" y="75"/>
                    <a:pt x="230" y="53"/>
                  </a:cubicBezTo>
                  <a:cubicBezTo>
                    <a:pt x="247" y="38"/>
                    <a:pt x="269" y="2"/>
                    <a:pt x="224" y="0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2" name="iŝ1íḍé">
              <a:extLst>
                <a:ext uri="{FF2B5EF4-FFF2-40B4-BE49-F238E27FC236}">
                  <a16:creationId xmlns:a16="http://schemas.microsoft.com/office/drawing/2014/main" id="{B1F916CF-2723-3726-4E03-17A5381CAC01}"/>
                </a:ext>
              </a:extLst>
            </p:cNvPr>
            <p:cNvSpPr/>
            <p:nvPr/>
          </p:nvSpPr>
          <p:spPr bwMode="auto">
            <a:xfrm>
              <a:off x="7353300" y="3308351"/>
              <a:ext cx="206375" cy="123825"/>
            </a:xfrm>
            <a:custGeom>
              <a:avLst/>
              <a:gdLst>
                <a:gd name="T0" fmla="*/ 33 w 70"/>
                <a:gd name="T1" fmla="*/ 38 h 42"/>
                <a:gd name="T2" fmla="*/ 6 w 70"/>
                <a:gd name="T3" fmla="*/ 26 h 42"/>
                <a:gd name="T4" fmla="*/ 15 w 70"/>
                <a:gd name="T5" fmla="*/ 29 h 42"/>
                <a:gd name="T6" fmla="*/ 19 w 70"/>
                <a:gd name="T7" fmla="*/ 15 h 42"/>
                <a:gd name="T8" fmla="*/ 0 w 70"/>
                <a:gd name="T9" fmla="*/ 4 h 42"/>
                <a:gd name="T10" fmla="*/ 30 w 70"/>
                <a:gd name="T11" fmla="*/ 4 h 42"/>
                <a:gd name="T12" fmla="*/ 44 w 70"/>
                <a:gd name="T13" fmla="*/ 23 h 42"/>
                <a:gd name="T14" fmla="*/ 70 w 70"/>
                <a:gd name="T15" fmla="*/ 31 h 42"/>
                <a:gd name="T16" fmla="*/ 55 w 70"/>
                <a:gd name="T17" fmla="*/ 42 h 42"/>
                <a:gd name="T18" fmla="*/ 33 w 70"/>
                <a:gd name="T1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2">
                  <a:moveTo>
                    <a:pt x="33" y="38"/>
                  </a:moveTo>
                  <a:cubicBezTo>
                    <a:pt x="23" y="39"/>
                    <a:pt x="10" y="37"/>
                    <a:pt x="6" y="26"/>
                  </a:cubicBezTo>
                  <a:cubicBezTo>
                    <a:pt x="11" y="27"/>
                    <a:pt x="15" y="29"/>
                    <a:pt x="15" y="29"/>
                  </a:cubicBezTo>
                  <a:cubicBezTo>
                    <a:pt x="18" y="28"/>
                    <a:pt x="19" y="20"/>
                    <a:pt x="19" y="15"/>
                  </a:cubicBezTo>
                  <a:cubicBezTo>
                    <a:pt x="18" y="11"/>
                    <a:pt x="1" y="5"/>
                    <a:pt x="0" y="4"/>
                  </a:cubicBezTo>
                  <a:cubicBezTo>
                    <a:pt x="9" y="1"/>
                    <a:pt x="24" y="0"/>
                    <a:pt x="30" y="4"/>
                  </a:cubicBezTo>
                  <a:cubicBezTo>
                    <a:pt x="37" y="9"/>
                    <a:pt x="38" y="16"/>
                    <a:pt x="44" y="23"/>
                  </a:cubicBezTo>
                  <a:cubicBezTo>
                    <a:pt x="47" y="24"/>
                    <a:pt x="69" y="28"/>
                    <a:pt x="70" y="31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43" y="36"/>
                    <a:pt x="33" y="38"/>
                  </a:cubicBezTo>
                  <a:close/>
                </a:path>
              </a:pathLst>
            </a:custGeom>
            <a:solidFill>
              <a:srgbClr val="F8C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3" name="íṣ1iḋè">
              <a:extLst>
                <a:ext uri="{FF2B5EF4-FFF2-40B4-BE49-F238E27FC236}">
                  <a16:creationId xmlns:a16="http://schemas.microsoft.com/office/drawing/2014/main" id="{9FCC3157-EFE3-A761-7425-7DFA6CCBF7B3}"/>
                </a:ext>
              </a:extLst>
            </p:cNvPr>
            <p:cNvSpPr/>
            <p:nvPr/>
          </p:nvSpPr>
          <p:spPr bwMode="auto">
            <a:xfrm>
              <a:off x="7497763" y="3367088"/>
              <a:ext cx="739775" cy="165100"/>
            </a:xfrm>
            <a:custGeom>
              <a:avLst/>
              <a:gdLst>
                <a:gd name="T0" fmla="*/ 250 w 250"/>
                <a:gd name="T1" fmla="*/ 19 h 56"/>
                <a:gd name="T2" fmla="*/ 5 w 250"/>
                <a:gd name="T3" fmla="*/ 0 h 56"/>
                <a:gd name="T4" fmla="*/ 0 w 250"/>
                <a:gd name="T5" fmla="*/ 17 h 56"/>
                <a:gd name="T6" fmla="*/ 196 w 250"/>
                <a:gd name="T7" fmla="*/ 55 h 56"/>
                <a:gd name="T8" fmla="*/ 250 w 250"/>
                <a:gd name="T9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6">
                  <a:moveTo>
                    <a:pt x="250" y="19"/>
                  </a:moveTo>
                  <a:cubicBezTo>
                    <a:pt x="211" y="29"/>
                    <a:pt x="124" y="31"/>
                    <a:pt x="5" y="0"/>
                  </a:cubicBezTo>
                  <a:cubicBezTo>
                    <a:pt x="2" y="6"/>
                    <a:pt x="1" y="11"/>
                    <a:pt x="0" y="17"/>
                  </a:cubicBezTo>
                  <a:cubicBezTo>
                    <a:pt x="60" y="56"/>
                    <a:pt x="169" y="56"/>
                    <a:pt x="196" y="55"/>
                  </a:cubicBezTo>
                  <a:cubicBezTo>
                    <a:pt x="211" y="40"/>
                    <a:pt x="246" y="39"/>
                    <a:pt x="250" y="19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4" name="iśḻiḋe">
              <a:extLst>
                <a:ext uri="{FF2B5EF4-FFF2-40B4-BE49-F238E27FC236}">
                  <a16:creationId xmlns:a16="http://schemas.microsoft.com/office/drawing/2014/main" id="{697A3A8F-DC03-FA6A-D0C0-51F6B2CB6510}"/>
                </a:ext>
              </a:extLst>
            </p:cNvPr>
            <p:cNvSpPr/>
            <p:nvPr/>
          </p:nvSpPr>
          <p:spPr bwMode="auto">
            <a:xfrm>
              <a:off x="7281863" y="3311526"/>
              <a:ext cx="207963" cy="141288"/>
            </a:xfrm>
            <a:custGeom>
              <a:avLst/>
              <a:gdLst>
                <a:gd name="T0" fmla="*/ 45 w 70"/>
                <a:gd name="T1" fmla="*/ 18 h 48"/>
                <a:gd name="T2" fmla="*/ 19 w 70"/>
                <a:gd name="T3" fmla="*/ 3 h 48"/>
                <a:gd name="T4" fmla="*/ 28 w 70"/>
                <a:gd name="T5" fmla="*/ 8 h 48"/>
                <a:gd name="T6" fmla="*/ 18 w 70"/>
                <a:gd name="T7" fmla="*/ 19 h 48"/>
                <a:gd name="T8" fmla="*/ 0 w 70"/>
                <a:gd name="T9" fmla="*/ 17 h 48"/>
                <a:gd name="T10" fmla="*/ 16 w 70"/>
                <a:gd name="T11" fmla="*/ 35 h 48"/>
                <a:gd name="T12" fmla="*/ 39 w 70"/>
                <a:gd name="T13" fmla="*/ 35 h 48"/>
                <a:gd name="T14" fmla="*/ 66 w 70"/>
                <a:gd name="T15" fmla="*/ 48 h 48"/>
                <a:gd name="T16" fmla="*/ 70 w 70"/>
                <a:gd name="T17" fmla="*/ 31 h 48"/>
                <a:gd name="T18" fmla="*/ 45 w 70"/>
                <a:gd name="T19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8">
                  <a:moveTo>
                    <a:pt x="45" y="18"/>
                  </a:moveTo>
                  <a:cubicBezTo>
                    <a:pt x="40" y="9"/>
                    <a:pt x="31" y="0"/>
                    <a:pt x="19" y="3"/>
                  </a:cubicBezTo>
                  <a:cubicBezTo>
                    <a:pt x="24" y="6"/>
                    <a:pt x="28" y="8"/>
                    <a:pt x="28" y="8"/>
                  </a:cubicBezTo>
                  <a:cubicBezTo>
                    <a:pt x="28" y="11"/>
                    <a:pt x="22" y="17"/>
                    <a:pt x="18" y="19"/>
                  </a:cubicBezTo>
                  <a:cubicBezTo>
                    <a:pt x="14" y="21"/>
                    <a:pt x="1" y="18"/>
                    <a:pt x="0" y="17"/>
                  </a:cubicBezTo>
                  <a:cubicBezTo>
                    <a:pt x="3" y="27"/>
                    <a:pt x="9" y="32"/>
                    <a:pt x="16" y="35"/>
                  </a:cubicBezTo>
                  <a:cubicBezTo>
                    <a:pt x="23" y="38"/>
                    <a:pt x="29" y="35"/>
                    <a:pt x="39" y="35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49" y="26"/>
                    <a:pt x="45" y="18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5" name="íṩḻïdé">
              <a:extLst>
                <a:ext uri="{FF2B5EF4-FFF2-40B4-BE49-F238E27FC236}">
                  <a16:creationId xmlns:a16="http://schemas.microsoft.com/office/drawing/2014/main" id="{5362F186-349C-24C6-FC6A-F11D695EDB35}"/>
                </a:ext>
              </a:extLst>
            </p:cNvPr>
            <p:cNvSpPr/>
            <p:nvPr/>
          </p:nvSpPr>
          <p:spPr bwMode="auto">
            <a:xfrm>
              <a:off x="8059738" y="3157538"/>
              <a:ext cx="33338" cy="49213"/>
            </a:xfrm>
            <a:custGeom>
              <a:avLst/>
              <a:gdLst>
                <a:gd name="T0" fmla="*/ 3 w 11"/>
                <a:gd name="T1" fmla="*/ 15 h 17"/>
                <a:gd name="T2" fmla="*/ 10 w 11"/>
                <a:gd name="T3" fmla="*/ 14 h 17"/>
                <a:gd name="T4" fmla="*/ 10 w 11"/>
                <a:gd name="T5" fmla="*/ 2 h 17"/>
                <a:gd name="T6" fmla="*/ 3 w 11"/>
                <a:gd name="T7" fmla="*/ 9 h 17"/>
                <a:gd name="T8" fmla="*/ 3 w 11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3" y="15"/>
                  </a:moveTo>
                  <a:cubicBezTo>
                    <a:pt x="5" y="17"/>
                    <a:pt x="9" y="17"/>
                    <a:pt x="10" y="14"/>
                  </a:cubicBezTo>
                  <a:cubicBezTo>
                    <a:pt x="11" y="13"/>
                    <a:pt x="11" y="0"/>
                    <a:pt x="10" y="2"/>
                  </a:cubicBezTo>
                  <a:cubicBezTo>
                    <a:pt x="10" y="3"/>
                    <a:pt x="9" y="7"/>
                    <a:pt x="3" y="9"/>
                  </a:cubicBezTo>
                  <a:cubicBezTo>
                    <a:pt x="0" y="10"/>
                    <a:pt x="0" y="14"/>
                    <a:pt x="3" y="15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6" name="iṧļiḍê">
              <a:extLst>
                <a:ext uri="{FF2B5EF4-FFF2-40B4-BE49-F238E27FC236}">
                  <a16:creationId xmlns:a16="http://schemas.microsoft.com/office/drawing/2014/main" id="{E074836F-3E9F-04E3-B946-304F81C36372}"/>
                </a:ext>
              </a:extLst>
            </p:cNvPr>
            <p:cNvSpPr/>
            <p:nvPr/>
          </p:nvSpPr>
          <p:spPr bwMode="auto">
            <a:xfrm>
              <a:off x="8077200" y="3024188"/>
              <a:ext cx="284163" cy="481013"/>
            </a:xfrm>
            <a:custGeom>
              <a:avLst/>
              <a:gdLst>
                <a:gd name="T0" fmla="*/ 13 w 96"/>
                <a:gd name="T1" fmla="*/ 19 h 163"/>
                <a:gd name="T2" fmla="*/ 23 w 96"/>
                <a:gd name="T3" fmla="*/ 8 h 163"/>
                <a:gd name="T4" fmla="*/ 23 w 96"/>
                <a:gd name="T5" fmla="*/ 7 h 163"/>
                <a:gd name="T6" fmla="*/ 55 w 96"/>
                <a:gd name="T7" fmla="*/ 13 h 163"/>
                <a:gd name="T8" fmla="*/ 78 w 96"/>
                <a:gd name="T9" fmla="*/ 44 h 163"/>
                <a:gd name="T10" fmla="*/ 71 w 96"/>
                <a:gd name="T11" fmla="*/ 117 h 163"/>
                <a:gd name="T12" fmla="*/ 70 w 96"/>
                <a:gd name="T13" fmla="*/ 160 h 163"/>
                <a:gd name="T14" fmla="*/ 68 w 96"/>
                <a:gd name="T15" fmla="*/ 162 h 163"/>
                <a:gd name="T16" fmla="*/ 67 w 96"/>
                <a:gd name="T17" fmla="*/ 163 h 163"/>
                <a:gd name="T18" fmla="*/ 31 w 96"/>
                <a:gd name="T19" fmla="*/ 154 h 163"/>
                <a:gd name="T20" fmla="*/ 30 w 96"/>
                <a:gd name="T21" fmla="*/ 153 h 163"/>
                <a:gd name="T22" fmla="*/ 29 w 96"/>
                <a:gd name="T23" fmla="*/ 151 h 163"/>
                <a:gd name="T24" fmla="*/ 42 w 96"/>
                <a:gd name="T25" fmla="*/ 119 h 163"/>
                <a:gd name="T26" fmla="*/ 11 w 96"/>
                <a:gd name="T27" fmla="*/ 94 h 163"/>
                <a:gd name="T28" fmla="*/ 13 w 96"/>
                <a:gd name="T29" fmla="*/ 1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3">
                  <a:moveTo>
                    <a:pt x="13" y="19"/>
                  </a:moveTo>
                  <a:cubicBezTo>
                    <a:pt x="16" y="15"/>
                    <a:pt x="19" y="11"/>
                    <a:pt x="23" y="8"/>
                  </a:cubicBezTo>
                  <a:cubicBezTo>
                    <a:pt x="23" y="8"/>
                    <a:pt x="23" y="7"/>
                    <a:pt x="23" y="7"/>
                  </a:cubicBezTo>
                  <a:cubicBezTo>
                    <a:pt x="34" y="0"/>
                    <a:pt x="46" y="6"/>
                    <a:pt x="55" y="13"/>
                  </a:cubicBezTo>
                  <a:cubicBezTo>
                    <a:pt x="64" y="22"/>
                    <a:pt x="72" y="32"/>
                    <a:pt x="78" y="44"/>
                  </a:cubicBezTo>
                  <a:cubicBezTo>
                    <a:pt x="89" y="64"/>
                    <a:pt x="96" y="103"/>
                    <a:pt x="71" y="117"/>
                  </a:cubicBezTo>
                  <a:cubicBezTo>
                    <a:pt x="71" y="131"/>
                    <a:pt x="70" y="146"/>
                    <a:pt x="70" y="160"/>
                  </a:cubicBezTo>
                  <a:cubicBezTo>
                    <a:pt x="70" y="161"/>
                    <a:pt x="69" y="162"/>
                    <a:pt x="68" y="162"/>
                  </a:cubicBezTo>
                  <a:cubicBezTo>
                    <a:pt x="68" y="162"/>
                    <a:pt x="68" y="163"/>
                    <a:pt x="67" y="163"/>
                  </a:cubicBezTo>
                  <a:cubicBezTo>
                    <a:pt x="54" y="163"/>
                    <a:pt x="42" y="160"/>
                    <a:pt x="31" y="154"/>
                  </a:cubicBezTo>
                  <a:cubicBezTo>
                    <a:pt x="31" y="154"/>
                    <a:pt x="30" y="154"/>
                    <a:pt x="30" y="153"/>
                  </a:cubicBezTo>
                  <a:cubicBezTo>
                    <a:pt x="29" y="153"/>
                    <a:pt x="29" y="152"/>
                    <a:pt x="29" y="151"/>
                  </a:cubicBezTo>
                  <a:cubicBezTo>
                    <a:pt x="35" y="141"/>
                    <a:pt x="40" y="131"/>
                    <a:pt x="42" y="119"/>
                  </a:cubicBezTo>
                  <a:cubicBezTo>
                    <a:pt x="29" y="116"/>
                    <a:pt x="18" y="106"/>
                    <a:pt x="11" y="94"/>
                  </a:cubicBezTo>
                  <a:cubicBezTo>
                    <a:pt x="0" y="71"/>
                    <a:pt x="1" y="41"/>
                    <a:pt x="13" y="19"/>
                  </a:cubicBezTo>
                  <a:close/>
                </a:path>
              </a:pathLst>
            </a:custGeom>
            <a:solidFill>
              <a:srgbClr val="F9C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7" name="íṣľíḍé">
              <a:extLst>
                <a:ext uri="{FF2B5EF4-FFF2-40B4-BE49-F238E27FC236}">
                  <a16:creationId xmlns:a16="http://schemas.microsoft.com/office/drawing/2014/main" id="{BCDA895C-45A7-DEA7-49F8-1616CA39E899}"/>
                </a:ext>
              </a:extLst>
            </p:cNvPr>
            <p:cNvSpPr/>
            <p:nvPr/>
          </p:nvSpPr>
          <p:spPr bwMode="auto">
            <a:xfrm>
              <a:off x="8110538" y="3205163"/>
              <a:ext cx="109538" cy="55563"/>
            </a:xfrm>
            <a:custGeom>
              <a:avLst/>
              <a:gdLst>
                <a:gd name="T0" fmla="*/ 8 w 37"/>
                <a:gd name="T1" fmla="*/ 3 h 19"/>
                <a:gd name="T2" fmla="*/ 12 w 37"/>
                <a:gd name="T3" fmla="*/ 2 h 19"/>
                <a:gd name="T4" fmla="*/ 26 w 37"/>
                <a:gd name="T5" fmla="*/ 1 h 19"/>
                <a:gd name="T6" fmla="*/ 35 w 37"/>
                <a:gd name="T7" fmla="*/ 12 h 19"/>
                <a:gd name="T8" fmla="*/ 28 w 37"/>
                <a:gd name="T9" fmla="*/ 17 h 19"/>
                <a:gd name="T10" fmla="*/ 16 w 37"/>
                <a:gd name="T11" fmla="*/ 19 h 19"/>
                <a:gd name="T12" fmla="*/ 3 w 37"/>
                <a:gd name="T13" fmla="*/ 13 h 19"/>
                <a:gd name="T14" fmla="*/ 8 w 37"/>
                <a:gd name="T1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9">
                  <a:moveTo>
                    <a:pt x="8" y="3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0"/>
                    <a:pt x="21" y="0"/>
                    <a:pt x="26" y="1"/>
                  </a:cubicBezTo>
                  <a:cubicBezTo>
                    <a:pt x="31" y="2"/>
                    <a:pt x="37" y="6"/>
                    <a:pt x="35" y="12"/>
                  </a:cubicBezTo>
                  <a:cubicBezTo>
                    <a:pt x="33" y="14"/>
                    <a:pt x="31" y="16"/>
                    <a:pt x="28" y="17"/>
                  </a:cubicBezTo>
                  <a:cubicBezTo>
                    <a:pt x="24" y="19"/>
                    <a:pt x="20" y="19"/>
                    <a:pt x="16" y="19"/>
                  </a:cubicBezTo>
                  <a:cubicBezTo>
                    <a:pt x="11" y="19"/>
                    <a:pt x="5" y="18"/>
                    <a:pt x="3" y="13"/>
                  </a:cubicBezTo>
                  <a:cubicBezTo>
                    <a:pt x="0" y="9"/>
                    <a:pt x="4" y="5"/>
                    <a:pt x="8" y="3"/>
                  </a:cubicBezTo>
                  <a:close/>
                </a:path>
              </a:pathLst>
            </a:custGeom>
            <a:solidFill>
              <a:srgbClr val="F8C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8" name="isliḍè">
              <a:extLst>
                <a:ext uri="{FF2B5EF4-FFF2-40B4-BE49-F238E27FC236}">
                  <a16:creationId xmlns:a16="http://schemas.microsoft.com/office/drawing/2014/main" id="{7850A7B3-3F70-08FA-8A95-36A27AC0BC14}"/>
                </a:ext>
              </a:extLst>
            </p:cNvPr>
            <p:cNvSpPr/>
            <p:nvPr/>
          </p:nvSpPr>
          <p:spPr bwMode="auto">
            <a:xfrm>
              <a:off x="8104188" y="3133726"/>
              <a:ext cx="80963" cy="47625"/>
            </a:xfrm>
            <a:custGeom>
              <a:avLst/>
              <a:gdLst>
                <a:gd name="T0" fmla="*/ 2 w 27"/>
                <a:gd name="T1" fmla="*/ 8 h 16"/>
                <a:gd name="T2" fmla="*/ 18 w 27"/>
                <a:gd name="T3" fmla="*/ 2 h 16"/>
                <a:gd name="T4" fmla="*/ 27 w 27"/>
                <a:gd name="T5" fmla="*/ 16 h 16"/>
                <a:gd name="T6" fmla="*/ 26 w 27"/>
                <a:gd name="T7" fmla="*/ 16 h 16"/>
                <a:gd name="T8" fmla="*/ 18 w 27"/>
                <a:gd name="T9" fmla="*/ 4 h 16"/>
                <a:gd name="T10" fmla="*/ 5 w 27"/>
                <a:gd name="T11" fmla="*/ 10 h 16"/>
                <a:gd name="T12" fmla="*/ 2 w 27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cubicBezTo>
                    <a:pt x="5" y="2"/>
                    <a:pt x="12" y="0"/>
                    <a:pt x="18" y="2"/>
                  </a:cubicBezTo>
                  <a:cubicBezTo>
                    <a:pt x="24" y="4"/>
                    <a:pt x="27" y="10"/>
                    <a:pt x="27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2"/>
                    <a:pt x="22" y="6"/>
                    <a:pt x="18" y="4"/>
                  </a:cubicBezTo>
                  <a:cubicBezTo>
                    <a:pt x="13" y="3"/>
                    <a:pt x="7" y="5"/>
                    <a:pt x="5" y="10"/>
                  </a:cubicBezTo>
                  <a:cubicBezTo>
                    <a:pt x="4" y="12"/>
                    <a:pt x="0" y="10"/>
                    <a:pt x="2" y="8"/>
                  </a:cubicBezTo>
                  <a:close/>
                </a:path>
              </a:pathLst>
            </a:custGeom>
            <a:solidFill>
              <a:srgbClr val="384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59" name="íS1ïdé">
              <a:extLst>
                <a:ext uri="{FF2B5EF4-FFF2-40B4-BE49-F238E27FC236}">
                  <a16:creationId xmlns:a16="http://schemas.microsoft.com/office/drawing/2014/main" id="{0878020C-C763-E971-B9D5-2925B9A9D44E}"/>
                </a:ext>
              </a:extLst>
            </p:cNvPr>
            <p:cNvSpPr/>
            <p:nvPr/>
          </p:nvSpPr>
          <p:spPr bwMode="auto">
            <a:xfrm>
              <a:off x="8048625" y="2897188"/>
              <a:ext cx="473075" cy="517525"/>
            </a:xfrm>
            <a:custGeom>
              <a:avLst/>
              <a:gdLst>
                <a:gd name="T0" fmla="*/ 20 w 160"/>
                <a:gd name="T1" fmla="*/ 7 h 175"/>
                <a:gd name="T2" fmla="*/ 51 w 160"/>
                <a:gd name="T3" fmla="*/ 6 h 175"/>
                <a:gd name="T4" fmla="*/ 64 w 160"/>
                <a:gd name="T5" fmla="*/ 33 h 175"/>
                <a:gd name="T6" fmla="*/ 133 w 160"/>
                <a:gd name="T7" fmla="*/ 54 h 175"/>
                <a:gd name="T8" fmla="*/ 137 w 160"/>
                <a:gd name="T9" fmla="*/ 163 h 175"/>
                <a:gd name="T10" fmla="*/ 55 w 160"/>
                <a:gd name="T11" fmla="*/ 156 h 175"/>
                <a:gd name="T12" fmla="*/ 55 w 160"/>
                <a:gd name="T13" fmla="*/ 152 h 175"/>
                <a:gd name="T14" fmla="*/ 69 w 160"/>
                <a:gd name="T15" fmla="*/ 80 h 175"/>
                <a:gd name="T16" fmla="*/ 23 w 160"/>
                <a:gd name="T17" fmla="*/ 62 h 175"/>
                <a:gd name="T18" fmla="*/ 20 w 160"/>
                <a:gd name="T19" fmla="*/ 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75">
                  <a:moveTo>
                    <a:pt x="20" y="7"/>
                  </a:moveTo>
                  <a:cubicBezTo>
                    <a:pt x="29" y="1"/>
                    <a:pt x="41" y="0"/>
                    <a:pt x="51" y="6"/>
                  </a:cubicBezTo>
                  <a:cubicBezTo>
                    <a:pt x="60" y="12"/>
                    <a:pt x="65" y="22"/>
                    <a:pt x="64" y="33"/>
                  </a:cubicBezTo>
                  <a:cubicBezTo>
                    <a:pt x="87" y="33"/>
                    <a:pt x="117" y="34"/>
                    <a:pt x="133" y="54"/>
                  </a:cubicBezTo>
                  <a:cubicBezTo>
                    <a:pt x="160" y="87"/>
                    <a:pt x="153" y="141"/>
                    <a:pt x="137" y="163"/>
                  </a:cubicBezTo>
                  <a:cubicBezTo>
                    <a:pt x="129" y="175"/>
                    <a:pt x="66" y="166"/>
                    <a:pt x="55" y="156"/>
                  </a:cubicBezTo>
                  <a:cubicBezTo>
                    <a:pt x="53" y="155"/>
                    <a:pt x="54" y="153"/>
                    <a:pt x="55" y="152"/>
                  </a:cubicBezTo>
                  <a:cubicBezTo>
                    <a:pt x="70" y="142"/>
                    <a:pt x="88" y="111"/>
                    <a:pt x="69" y="80"/>
                  </a:cubicBezTo>
                  <a:cubicBezTo>
                    <a:pt x="57" y="60"/>
                    <a:pt x="23" y="62"/>
                    <a:pt x="23" y="62"/>
                  </a:cubicBezTo>
                  <a:cubicBezTo>
                    <a:pt x="5" y="49"/>
                    <a:pt x="0" y="21"/>
                    <a:pt x="20" y="7"/>
                  </a:cubicBezTo>
                  <a:close/>
                </a:path>
              </a:pathLst>
            </a:custGeom>
            <a:solidFill>
              <a:srgbClr val="395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0" name="iṣļíḓê">
              <a:extLst>
                <a:ext uri="{FF2B5EF4-FFF2-40B4-BE49-F238E27FC236}">
                  <a16:creationId xmlns:a16="http://schemas.microsoft.com/office/drawing/2014/main" id="{CF2BFE47-D150-08E7-6D9A-04D11EAC8703}"/>
                </a:ext>
              </a:extLst>
            </p:cNvPr>
            <p:cNvSpPr/>
            <p:nvPr/>
          </p:nvSpPr>
          <p:spPr bwMode="auto">
            <a:xfrm>
              <a:off x="8077200" y="2914651"/>
              <a:ext cx="101600" cy="150813"/>
            </a:xfrm>
            <a:custGeom>
              <a:avLst/>
              <a:gdLst>
                <a:gd name="T0" fmla="*/ 6 w 34"/>
                <a:gd name="T1" fmla="*/ 15 h 51"/>
                <a:gd name="T2" fmla="*/ 34 w 34"/>
                <a:gd name="T3" fmla="*/ 2 h 51"/>
                <a:gd name="T4" fmla="*/ 33 w 34"/>
                <a:gd name="T5" fmla="*/ 4 h 51"/>
                <a:gd name="T6" fmla="*/ 9 w 34"/>
                <a:gd name="T7" fmla="*/ 18 h 51"/>
                <a:gd name="T8" fmla="*/ 17 w 34"/>
                <a:gd name="T9" fmla="*/ 46 h 51"/>
                <a:gd name="T10" fmla="*/ 14 w 34"/>
                <a:gd name="T11" fmla="*/ 49 h 51"/>
                <a:gd name="T12" fmla="*/ 6 w 34"/>
                <a:gd name="T13" fmla="*/ 1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1">
                  <a:moveTo>
                    <a:pt x="6" y="15"/>
                  </a:moveTo>
                  <a:cubicBezTo>
                    <a:pt x="11" y="5"/>
                    <a:pt x="22" y="0"/>
                    <a:pt x="34" y="2"/>
                  </a:cubicBezTo>
                  <a:cubicBezTo>
                    <a:pt x="34" y="2"/>
                    <a:pt x="34" y="4"/>
                    <a:pt x="33" y="4"/>
                  </a:cubicBezTo>
                  <a:cubicBezTo>
                    <a:pt x="23" y="3"/>
                    <a:pt x="12" y="8"/>
                    <a:pt x="9" y="18"/>
                  </a:cubicBezTo>
                  <a:cubicBezTo>
                    <a:pt x="5" y="29"/>
                    <a:pt x="10" y="38"/>
                    <a:pt x="17" y="46"/>
                  </a:cubicBezTo>
                  <a:cubicBezTo>
                    <a:pt x="18" y="48"/>
                    <a:pt x="15" y="51"/>
                    <a:pt x="14" y="49"/>
                  </a:cubicBezTo>
                  <a:cubicBezTo>
                    <a:pt x="6" y="39"/>
                    <a:pt x="0" y="28"/>
                    <a:pt x="6" y="15"/>
                  </a:cubicBezTo>
                  <a:close/>
                </a:path>
              </a:pathLst>
            </a:custGeom>
            <a:solidFill>
              <a:srgbClr val="436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1" name="i$ḷîdé">
              <a:extLst>
                <a:ext uri="{FF2B5EF4-FFF2-40B4-BE49-F238E27FC236}">
                  <a16:creationId xmlns:a16="http://schemas.microsoft.com/office/drawing/2014/main" id="{3E6C41BC-FEB0-6A95-3E29-9D85BED184FD}"/>
                </a:ext>
              </a:extLst>
            </p:cNvPr>
            <p:cNvSpPr/>
            <p:nvPr/>
          </p:nvSpPr>
          <p:spPr bwMode="auto">
            <a:xfrm>
              <a:off x="8024813" y="5449888"/>
              <a:ext cx="141288" cy="41275"/>
            </a:xfrm>
            <a:custGeom>
              <a:avLst/>
              <a:gdLst>
                <a:gd name="T0" fmla="*/ 47 w 48"/>
                <a:gd name="T1" fmla="*/ 3 h 14"/>
                <a:gd name="T2" fmla="*/ 43 w 48"/>
                <a:gd name="T3" fmla="*/ 8 h 14"/>
                <a:gd name="T4" fmla="*/ 13 w 48"/>
                <a:gd name="T5" fmla="*/ 10 h 14"/>
                <a:gd name="T6" fmla="*/ 0 w 48"/>
                <a:gd name="T7" fmla="*/ 7 h 14"/>
                <a:gd name="T8" fmla="*/ 14 w 48"/>
                <a:gd name="T9" fmla="*/ 0 h 14"/>
                <a:gd name="T10" fmla="*/ 43 w 48"/>
                <a:gd name="T11" fmla="*/ 0 h 14"/>
                <a:gd name="T12" fmla="*/ 47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7" y="3"/>
                  </a:moveTo>
                  <a:cubicBezTo>
                    <a:pt x="48" y="6"/>
                    <a:pt x="45" y="8"/>
                    <a:pt x="43" y="8"/>
                  </a:cubicBezTo>
                  <a:cubicBezTo>
                    <a:pt x="33" y="8"/>
                    <a:pt x="23" y="9"/>
                    <a:pt x="13" y="10"/>
                  </a:cubicBezTo>
                  <a:cubicBezTo>
                    <a:pt x="10" y="11"/>
                    <a:pt x="0" y="14"/>
                    <a:pt x="0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3" y="0"/>
                  </a:cubicBezTo>
                  <a:cubicBezTo>
                    <a:pt x="46" y="0"/>
                    <a:pt x="47" y="1"/>
                    <a:pt x="47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2" name="iṡliďé">
              <a:extLst>
                <a:ext uri="{FF2B5EF4-FFF2-40B4-BE49-F238E27FC236}">
                  <a16:creationId xmlns:a16="http://schemas.microsoft.com/office/drawing/2014/main" id="{1F7B403E-9FAC-9586-4BCF-B12549358F12}"/>
                </a:ext>
              </a:extLst>
            </p:cNvPr>
            <p:cNvSpPr/>
            <p:nvPr/>
          </p:nvSpPr>
          <p:spPr bwMode="auto">
            <a:xfrm>
              <a:off x="8296275" y="5449888"/>
              <a:ext cx="142875" cy="41275"/>
            </a:xfrm>
            <a:custGeom>
              <a:avLst/>
              <a:gdLst>
                <a:gd name="T0" fmla="*/ 48 w 48"/>
                <a:gd name="T1" fmla="*/ 3 h 14"/>
                <a:gd name="T2" fmla="*/ 44 w 48"/>
                <a:gd name="T3" fmla="*/ 8 h 14"/>
                <a:gd name="T4" fmla="*/ 14 w 48"/>
                <a:gd name="T5" fmla="*/ 10 h 14"/>
                <a:gd name="T6" fmla="*/ 1 w 48"/>
                <a:gd name="T7" fmla="*/ 7 h 14"/>
                <a:gd name="T8" fmla="*/ 14 w 48"/>
                <a:gd name="T9" fmla="*/ 0 h 14"/>
                <a:gd name="T10" fmla="*/ 44 w 48"/>
                <a:gd name="T11" fmla="*/ 0 h 14"/>
                <a:gd name="T12" fmla="*/ 48 w 48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3"/>
                  </a:moveTo>
                  <a:cubicBezTo>
                    <a:pt x="48" y="6"/>
                    <a:pt x="45" y="8"/>
                    <a:pt x="44" y="8"/>
                  </a:cubicBezTo>
                  <a:cubicBezTo>
                    <a:pt x="34" y="8"/>
                    <a:pt x="24" y="9"/>
                    <a:pt x="14" y="10"/>
                  </a:cubicBezTo>
                  <a:cubicBezTo>
                    <a:pt x="10" y="11"/>
                    <a:pt x="0" y="14"/>
                    <a:pt x="1" y="7"/>
                  </a:cubicBezTo>
                  <a:cubicBezTo>
                    <a:pt x="1" y="0"/>
                    <a:pt x="10" y="0"/>
                    <a:pt x="14" y="0"/>
                  </a:cubicBezTo>
                  <a:cubicBezTo>
                    <a:pt x="23" y="0"/>
                    <a:pt x="35" y="0"/>
                    <a:pt x="44" y="0"/>
                  </a:cubicBezTo>
                  <a:cubicBezTo>
                    <a:pt x="46" y="0"/>
                    <a:pt x="48" y="1"/>
                    <a:pt x="48" y="3"/>
                  </a:cubicBezTo>
                  <a:close/>
                </a:path>
              </a:pathLst>
            </a:custGeom>
            <a:solidFill>
              <a:srgbClr val="ED78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3" name="ïŝḻíde">
              <a:extLst>
                <a:ext uri="{FF2B5EF4-FFF2-40B4-BE49-F238E27FC236}">
                  <a16:creationId xmlns:a16="http://schemas.microsoft.com/office/drawing/2014/main" id="{5A0FF2D7-6AE4-D31C-24ED-8BF0B2B348FA}"/>
                </a:ext>
              </a:extLst>
            </p:cNvPr>
            <p:cNvSpPr/>
            <p:nvPr/>
          </p:nvSpPr>
          <p:spPr bwMode="auto">
            <a:xfrm>
              <a:off x="7924800" y="3990976"/>
              <a:ext cx="552450" cy="1462088"/>
            </a:xfrm>
            <a:custGeom>
              <a:avLst/>
              <a:gdLst>
                <a:gd name="T0" fmla="*/ 41 w 187"/>
                <a:gd name="T1" fmla="*/ 0 h 495"/>
                <a:gd name="T2" fmla="*/ 138 w 187"/>
                <a:gd name="T3" fmla="*/ 0 h 495"/>
                <a:gd name="T4" fmla="*/ 160 w 187"/>
                <a:gd name="T5" fmla="*/ 42 h 495"/>
                <a:gd name="T6" fmla="*/ 181 w 187"/>
                <a:gd name="T7" fmla="*/ 152 h 495"/>
                <a:gd name="T8" fmla="*/ 168 w 187"/>
                <a:gd name="T9" fmla="*/ 494 h 495"/>
                <a:gd name="T10" fmla="*/ 158 w 187"/>
                <a:gd name="T11" fmla="*/ 495 h 495"/>
                <a:gd name="T12" fmla="*/ 104 w 187"/>
                <a:gd name="T13" fmla="*/ 150 h 495"/>
                <a:gd name="T14" fmla="*/ 76 w 187"/>
                <a:gd name="T15" fmla="*/ 494 h 495"/>
                <a:gd name="T16" fmla="*/ 66 w 187"/>
                <a:gd name="T17" fmla="*/ 495 h 495"/>
                <a:gd name="T18" fmla="*/ 29 w 187"/>
                <a:gd name="T19" fmla="*/ 220 h 495"/>
                <a:gd name="T20" fmla="*/ 29 w 187"/>
                <a:gd name="T21" fmla="*/ 220 h 495"/>
                <a:gd name="T22" fmla="*/ 41 w 187"/>
                <a:gd name="T2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495">
                  <a:moveTo>
                    <a:pt x="41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43" y="15"/>
                    <a:pt x="150" y="29"/>
                    <a:pt x="160" y="42"/>
                  </a:cubicBezTo>
                  <a:cubicBezTo>
                    <a:pt x="187" y="74"/>
                    <a:pt x="187" y="105"/>
                    <a:pt x="181" y="152"/>
                  </a:cubicBezTo>
                  <a:cubicBezTo>
                    <a:pt x="182" y="224"/>
                    <a:pt x="172" y="422"/>
                    <a:pt x="168" y="494"/>
                  </a:cubicBezTo>
                  <a:cubicBezTo>
                    <a:pt x="158" y="495"/>
                    <a:pt x="158" y="495"/>
                    <a:pt x="158" y="495"/>
                  </a:cubicBezTo>
                  <a:cubicBezTo>
                    <a:pt x="152" y="433"/>
                    <a:pt x="104" y="150"/>
                    <a:pt x="104" y="150"/>
                  </a:cubicBezTo>
                  <a:cubicBezTo>
                    <a:pt x="104" y="150"/>
                    <a:pt x="79" y="432"/>
                    <a:pt x="76" y="494"/>
                  </a:cubicBezTo>
                  <a:cubicBezTo>
                    <a:pt x="66" y="495"/>
                    <a:pt x="66" y="495"/>
                    <a:pt x="66" y="495"/>
                  </a:cubicBezTo>
                  <a:cubicBezTo>
                    <a:pt x="58" y="423"/>
                    <a:pt x="36" y="292"/>
                    <a:pt x="29" y="220"/>
                  </a:cubicBezTo>
                  <a:cubicBezTo>
                    <a:pt x="29" y="220"/>
                    <a:pt x="29" y="220"/>
                    <a:pt x="29" y="220"/>
                  </a:cubicBezTo>
                  <a:cubicBezTo>
                    <a:pt x="22" y="166"/>
                    <a:pt x="0" y="93"/>
                    <a:pt x="41" y="0"/>
                  </a:cubicBezTo>
                  <a:close/>
                </a:path>
              </a:pathLst>
            </a:custGeom>
            <a:solidFill>
              <a:srgbClr val="4A6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4" name="ïs1íḍê">
              <a:extLst>
                <a:ext uri="{FF2B5EF4-FFF2-40B4-BE49-F238E27FC236}">
                  <a16:creationId xmlns:a16="http://schemas.microsoft.com/office/drawing/2014/main" id="{F049DF5E-38CE-24B2-BC4A-6407B206DD11}"/>
                </a:ext>
              </a:extLst>
            </p:cNvPr>
            <p:cNvSpPr/>
            <p:nvPr/>
          </p:nvSpPr>
          <p:spPr bwMode="auto">
            <a:xfrm>
              <a:off x="7445375" y="3387726"/>
              <a:ext cx="984250" cy="809625"/>
            </a:xfrm>
            <a:custGeom>
              <a:avLst/>
              <a:gdLst>
                <a:gd name="T0" fmla="*/ 299 w 333"/>
                <a:gd name="T1" fmla="*/ 136 h 274"/>
                <a:gd name="T2" fmla="*/ 300 w 333"/>
                <a:gd name="T3" fmla="*/ 132 h 274"/>
                <a:gd name="T4" fmla="*/ 311 w 333"/>
                <a:gd name="T5" fmla="*/ 96 h 274"/>
                <a:gd name="T6" fmla="*/ 317 w 333"/>
                <a:gd name="T7" fmla="*/ 64 h 274"/>
                <a:gd name="T8" fmla="*/ 262 w 333"/>
                <a:gd name="T9" fmla="*/ 12 h 274"/>
                <a:gd name="T10" fmla="*/ 6 w 333"/>
                <a:gd name="T11" fmla="*/ 0 h 274"/>
                <a:gd name="T12" fmla="*/ 0 w 333"/>
                <a:gd name="T13" fmla="*/ 18 h 274"/>
                <a:gd name="T14" fmla="*/ 200 w 333"/>
                <a:gd name="T15" fmla="*/ 67 h 274"/>
                <a:gd name="T16" fmla="*/ 202 w 333"/>
                <a:gd name="T17" fmla="*/ 122 h 274"/>
                <a:gd name="T18" fmla="*/ 204 w 333"/>
                <a:gd name="T19" fmla="*/ 145 h 274"/>
                <a:gd name="T20" fmla="*/ 204 w 333"/>
                <a:gd name="T21" fmla="*/ 159 h 274"/>
                <a:gd name="T22" fmla="*/ 180 w 333"/>
                <a:gd name="T23" fmla="*/ 245 h 274"/>
                <a:gd name="T24" fmla="*/ 180 w 333"/>
                <a:gd name="T25" fmla="*/ 245 h 274"/>
                <a:gd name="T26" fmla="*/ 333 w 333"/>
                <a:gd name="T27" fmla="*/ 245 h 274"/>
                <a:gd name="T28" fmla="*/ 299 w 333"/>
                <a:gd name="T29" fmla="*/ 13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274">
                  <a:moveTo>
                    <a:pt x="299" y="136"/>
                  </a:moveTo>
                  <a:cubicBezTo>
                    <a:pt x="299" y="135"/>
                    <a:pt x="300" y="133"/>
                    <a:pt x="300" y="132"/>
                  </a:cubicBezTo>
                  <a:cubicBezTo>
                    <a:pt x="304" y="120"/>
                    <a:pt x="307" y="108"/>
                    <a:pt x="311" y="96"/>
                  </a:cubicBezTo>
                  <a:cubicBezTo>
                    <a:pt x="314" y="85"/>
                    <a:pt x="317" y="75"/>
                    <a:pt x="317" y="64"/>
                  </a:cubicBezTo>
                  <a:cubicBezTo>
                    <a:pt x="316" y="32"/>
                    <a:pt x="295" y="16"/>
                    <a:pt x="262" y="12"/>
                  </a:cubicBezTo>
                  <a:cubicBezTo>
                    <a:pt x="227" y="8"/>
                    <a:pt x="166" y="52"/>
                    <a:pt x="6" y="0"/>
                  </a:cubicBezTo>
                  <a:cubicBezTo>
                    <a:pt x="3" y="6"/>
                    <a:pt x="1" y="12"/>
                    <a:pt x="0" y="18"/>
                  </a:cubicBezTo>
                  <a:cubicBezTo>
                    <a:pt x="66" y="65"/>
                    <a:pt x="200" y="67"/>
                    <a:pt x="200" y="67"/>
                  </a:cubicBezTo>
                  <a:cubicBezTo>
                    <a:pt x="197" y="80"/>
                    <a:pt x="166" y="89"/>
                    <a:pt x="202" y="122"/>
                  </a:cubicBezTo>
                  <a:cubicBezTo>
                    <a:pt x="203" y="122"/>
                    <a:pt x="204" y="145"/>
                    <a:pt x="204" y="145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90"/>
                    <a:pt x="196" y="219"/>
                    <a:pt x="180" y="245"/>
                  </a:cubicBezTo>
                  <a:cubicBezTo>
                    <a:pt x="180" y="245"/>
                    <a:pt x="180" y="245"/>
                    <a:pt x="180" y="245"/>
                  </a:cubicBezTo>
                  <a:cubicBezTo>
                    <a:pt x="243" y="274"/>
                    <a:pt x="333" y="246"/>
                    <a:pt x="333" y="245"/>
                  </a:cubicBezTo>
                  <a:cubicBezTo>
                    <a:pt x="308" y="215"/>
                    <a:pt x="288" y="174"/>
                    <a:pt x="299" y="136"/>
                  </a:cubicBezTo>
                  <a:close/>
                </a:path>
              </a:pathLst>
            </a:custGeom>
            <a:solidFill>
              <a:srgbClr val="EB6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5" name="íṡļïďê">
              <a:extLst>
                <a:ext uri="{FF2B5EF4-FFF2-40B4-BE49-F238E27FC236}">
                  <a16:creationId xmlns:a16="http://schemas.microsoft.com/office/drawing/2014/main" id="{B26341C2-BFA7-6C4B-FF8D-3653932F5411}"/>
                </a:ext>
              </a:extLst>
            </p:cNvPr>
            <p:cNvSpPr/>
            <p:nvPr/>
          </p:nvSpPr>
          <p:spPr bwMode="auto">
            <a:xfrm>
              <a:off x="8059738" y="4389438"/>
              <a:ext cx="341313" cy="76200"/>
            </a:xfrm>
            <a:custGeom>
              <a:avLst/>
              <a:gdLst>
                <a:gd name="T0" fmla="*/ 68 w 115"/>
                <a:gd name="T1" fmla="*/ 5 h 26"/>
                <a:gd name="T2" fmla="*/ 83 w 115"/>
                <a:gd name="T3" fmla="*/ 12 h 26"/>
                <a:gd name="T4" fmla="*/ 112 w 115"/>
                <a:gd name="T5" fmla="*/ 18 h 26"/>
                <a:gd name="T6" fmla="*/ 115 w 115"/>
                <a:gd name="T7" fmla="*/ 18 h 26"/>
                <a:gd name="T8" fmla="*/ 79 w 115"/>
                <a:gd name="T9" fmla="*/ 17 h 26"/>
                <a:gd name="T10" fmla="*/ 51 w 115"/>
                <a:gd name="T11" fmla="*/ 15 h 26"/>
                <a:gd name="T12" fmla="*/ 13 w 115"/>
                <a:gd name="T13" fmla="*/ 23 h 26"/>
                <a:gd name="T14" fmla="*/ 0 w 115"/>
                <a:gd name="T15" fmla="*/ 19 h 26"/>
                <a:gd name="T16" fmla="*/ 47 w 115"/>
                <a:gd name="T17" fmla="*/ 7 h 26"/>
                <a:gd name="T18" fmla="*/ 68 w 115"/>
                <a:gd name="T19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26">
                  <a:moveTo>
                    <a:pt x="68" y="5"/>
                  </a:moveTo>
                  <a:cubicBezTo>
                    <a:pt x="73" y="7"/>
                    <a:pt x="78" y="10"/>
                    <a:pt x="83" y="12"/>
                  </a:cubicBezTo>
                  <a:cubicBezTo>
                    <a:pt x="93" y="16"/>
                    <a:pt x="102" y="18"/>
                    <a:pt x="112" y="18"/>
                  </a:cubicBezTo>
                  <a:cubicBezTo>
                    <a:pt x="113" y="18"/>
                    <a:pt x="114" y="18"/>
                    <a:pt x="115" y="18"/>
                  </a:cubicBezTo>
                  <a:cubicBezTo>
                    <a:pt x="103" y="21"/>
                    <a:pt x="91" y="20"/>
                    <a:pt x="79" y="17"/>
                  </a:cubicBezTo>
                  <a:cubicBezTo>
                    <a:pt x="69" y="15"/>
                    <a:pt x="62" y="11"/>
                    <a:pt x="51" y="15"/>
                  </a:cubicBezTo>
                  <a:cubicBezTo>
                    <a:pt x="38" y="20"/>
                    <a:pt x="28" y="26"/>
                    <a:pt x="13" y="23"/>
                  </a:cubicBezTo>
                  <a:cubicBezTo>
                    <a:pt x="8" y="22"/>
                    <a:pt x="4" y="20"/>
                    <a:pt x="0" y="19"/>
                  </a:cubicBezTo>
                  <a:cubicBezTo>
                    <a:pt x="16" y="19"/>
                    <a:pt x="32" y="15"/>
                    <a:pt x="47" y="7"/>
                  </a:cubicBezTo>
                  <a:cubicBezTo>
                    <a:pt x="55" y="4"/>
                    <a:pt x="60" y="0"/>
                    <a:pt x="68" y="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6" name="íšḻîḋe">
              <a:extLst>
                <a:ext uri="{FF2B5EF4-FFF2-40B4-BE49-F238E27FC236}">
                  <a16:creationId xmlns:a16="http://schemas.microsoft.com/office/drawing/2014/main" id="{E984D44F-2F5C-66E9-F0DE-76144E2F477E}"/>
                </a:ext>
              </a:extLst>
            </p:cNvPr>
            <p:cNvSpPr/>
            <p:nvPr/>
          </p:nvSpPr>
          <p:spPr bwMode="auto">
            <a:xfrm>
              <a:off x="8243888" y="3459163"/>
              <a:ext cx="127000" cy="196850"/>
            </a:xfrm>
            <a:custGeom>
              <a:avLst/>
              <a:gdLst>
                <a:gd name="T0" fmla="*/ 5 w 43"/>
                <a:gd name="T1" fmla="*/ 1 h 67"/>
                <a:gd name="T2" fmla="*/ 33 w 43"/>
                <a:gd name="T3" fmla="*/ 59 h 67"/>
                <a:gd name="T4" fmla="*/ 20 w 43"/>
                <a:gd name="T5" fmla="*/ 51 h 67"/>
                <a:gd name="T6" fmla="*/ 3 w 43"/>
                <a:gd name="T7" fmla="*/ 5 h 67"/>
                <a:gd name="T8" fmla="*/ 5 w 43"/>
                <a:gd name="T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7">
                  <a:moveTo>
                    <a:pt x="5" y="1"/>
                  </a:moveTo>
                  <a:cubicBezTo>
                    <a:pt x="32" y="7"/>
                    <a:pt x="43" y="34"/>
                    <a:pt x="33" y="59"/>
                  </a:cubicBezTo>
                  <a:cubicBezTo>
                    <a:pt x="29" y="67"/>
                    <a:pt x="16" y="60"/>
                    <a:pt x="20" y="51"/>
                  </a:cubicBezTo>
                  <a:cubicBezTo>
                    <a:pt x="29" y="33"/>
                    <a:pt x="21" y="14"/>
                    <a:pt x="3" y="5"/>
                  </a:cubicBezTo>
                  <a:cubicBezTo>
                    <a:pt x="0" y="4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090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7" name="ïṣ1îdê">
              <a:extLst>
                <a:ext uri="{FF2B5EF4-FFF2-40B4-BE49-F238E27FC236}">
                  <a16:creationId xmlns:a16="http://schemas.microsoft.com/office/drawing/2014/main" id="{55CF2548-CFD2-265F-5205-2DFCDE97FE3D}"/>
                </a:ext>
              </a:extLst>
            </p:cNvPr>
            <p:cNvSpPr/>
            <p:nvPr/>
          </p:nvSpPr>
          <p:spPr bwMode="auto">
            <a:xfrm>
              <a:off x="8288338" y="4194176"/>
              <a:ext cx="141288" cy="204788"/>
            </a:xfrm>
            <a:custGeom>
              <a:avLst/>
              <a:gdLst>
                <a:gd name="T0" fmla="*/ 8 w 48"/>
                <a:gd name="T1" fmla="*/ 55 h 69"/>
                <a:gd name="T2" fmla="*/ 3 w 48"/>
                <a:gd name="T3" fmla="*/ 47 h 69"/>
                <a:gd name="T4" fmla="*/ 1 w 48"/>
                <a:gd name="T5" fmla="*/ 34 h 69"/>
                <a:gd name="T6" fmla="*/ 0 w 48"/>
                <a:gd name="T7" fmla="*/ 6 h 69"/>
                <a:gd name="T8" fmla="*/ 1 w 48"/>
                <a:gd name="T9" fmla="*/ 9 h 69"/>
                <a:gd name="T10" fmla="*/ 2 w 48"/>
                <a:gd name="T11" fmla="*/ 21 h 69"/>
                <a:gd name="T12" fmla="*/ 6 w 48"/>
                <a:gd name="T13" fmla="*/ 44 h 69"/>
                <a:gd name="T14" fmla="*/ 28 w 48"/>
                <a:gd name="T15" fmla="*/ 60 h 69"/>
                <a:gd name="T16" fmla="*/ 39 w 48"/>
                <a:gd name="T17" fmla="*/ 50 h 69"/>
                <a:gd name="T18" fmla="*/ 44 w 48"/>
                <a:gd name="T19" fmla="*/ 39 h 69"/>
                <a:gd name="T20" fmla="*/ 35 w 48"/>
                <a:gd name="T21" fmla="*/ 1 h 69"/>
                <a:gd name="T22" fmla="*/ 36 w 48"/>
                <a:gd name="T23" fmla="*/ 1 h 69"/>
                <a:gd name="T24" fmla="*/ 45 w 48"/>
                <a:gd name="T25" fmla="*/ 28 h 69"/>
                <a:gd name="T26" fmla="*/ 41 w 48"/>
                <a:gd name="T27" fmla="*/ 56 h 69"/>
                <a:gd name="T28" fmla="*/ 35 w 48"/>
                <a:gd name="T29" fmla="*/ 63 h 69"/>
                <a:gd name="T30" fmla="*/ 12 w 48"/>
                <a:gd name="T31" fmla="*/ 58 h 69"/>
                <a:gd name="T32" fmla="*/ 8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8" y="55"/>
                  </a:moveTo>
                  <a:cubicBezTo>
                    <a:pt x="6" y="52"/>
                    <a:pt x="4" y="50"/>
                    <a:pt x="3" y="47"/>
                  </a:cubicBezTo>
                  <a:cubicBezTo>
                    <a:pt x="2" y="43"/>
                    <a:pt x="2" y="38"/>
                    <a:pt x="1" y="34"/>
                  </a:cubicBezTo>
                  <a:cubicBezTo>
                    <a:pt x="0" y="25"/>
                    <a:pt x="0" y="16"/>
                    <a:pt x="0" y="6"/>
                  </a:cubicBezTo>
                  <a:cubicBezTo>
                    <a:pt x="1" y="7"/>
                    <a:pt x="1" y="8"/>
                    <a:pt x="1" y="9"/>
                  </a:cubicBezTo>
                  <a:cubicBezTo>
                    <a:pt x="2" y="13"/>
                    <a:pt x="2" y="17"/>
                    <a:pt x="2" y="21"/>
                  </a:cubicBezTo>
                  <a:cubicBezTo>
                    <a:pt x="3" y="29"/>
                    <a:pt x="3" y="37"/>
                    <a:pt x="6" y="44"/>
                  </a:cubicBezTo>
                  <a:cubicBezTo>
                    <a:pt x="10" y="52"/>
                    <a:pt x="19" y="59"/>
                    <a:pt x="28" y="60"/>
                  </a:cubicBezTo>
                  <a:cubicBezTo>
                    <a:pt x="32" y="58"/>
                    <a:pt x="36" y="53"/>
                    <a:pt x="39" y="50"/>
                  </a:cubicBezTo>
                  <a:cubicBezTo>
                    <a:pt x="42" y="46"/>
                    <a:pt x="43" y="41"/>
                    <a:pt x="44" y="39"/>
                  </a:cubicBezTo>
                  <a:cubicBezTo>
                    <a:pt x="44" y="27"/>
                    <a:pt x="38" y="12"/>
                    <a:pt x="35" y="1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40" y="9"/>
                    <a:pt x="43" y="18"/>
                    <a:pt x="45" y="28"/>
                  </a:cubicBezTo>
                  <a:cubicBezTo>
                    <a:pt x="48" y="38"/>
                    <a:pt x="48" y="47"/>
                    <a:pt x="41" y="56"/>
                  </a:cubicBezTo>
                  <a:cubicBezTo>
                    <a:pt x="39" y="58"/>
                    <a:pt x="37" y="61"/>
                    <a:pt x="35" y="63"/>
                  </a:cubicBezTo>
                  <a:cubicBezTo>
                    <a:pt x="28" y="69"/>
                    <a:pt x="18" y="64"/>
                    <a:pt x="12" y="58"/>
                  </a:cubicBezTo>
                  <a:cubicBezTo>
                    <a:pt x="11" y="57"/>
                    <a:pt x="10" y="56"/>
                    <a:pt x="8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8" name="islíďè">
              <a:extLst>
                <a:ext uri="{FF2B5EF4-FFF2-40B4-BE49-F238E27FC236}">
                  <a16:creationId xmlns:a16="http://schemas.microsoft.com/office/drawing/2014/main" id="{D149DC99-3DE3-9B03-2EF2-E20808441BC4}"/>
                </a:ext>
              </a:extLst>
            </p:cNvPr>
            <p:cNvSpPr/>
            <p:nvPr/>
          </p:nvSpPr>
          <p:spPr bwMode="auto">
            <a:xfrm>
              <a:off x="8032750" y="4194176"/>
              <a:ext cx="142875" cy="204788"/>
            </a:xfrm>
            <a:custGeom>
              <a:avLst/>
              <a:gdLst>
                <a:gd name="T0" fmla="*/ 39 w 48"/>
                <a:gd name="T1" fmla="*/ 55 h 69"/>
                <a:gd name="T2" fmla="*/ 44 w 48"/>
                <a:gd name="T3" fmla="*/ 47 h 69"/>
                <a:gd name="T4" fmla="*/ 47 w 48"/>
                <a:gd name="T5" fmla="*/ 34 h 69"/>
                <a:gd name="T6" fmla="*/ 47 w 48"/>
                <a:gd name="T7" fmla="*/ 6 h 69"/>
                <a:gd name="T8" fmla="*/ 46 w 48"/>
                <a:gd name="T9" fmla="*/ 9 h 69"/>
                <a:gd name="T10" fmla="*/ 45 w 48"/>
                <a:gd name="T11" fmla="*/ 21 h 69"/>
                <a:gd name="T12" fmla="*/ 41 w 48"/>
                <a:gd name="T13" fmla="*/ 44 h 69"/>
                <a:gd name="T14" fmla="*/ 19 w 48"/>
                <a:gd name="T15" fmla="*/ 60 h 69"/>
                <a:gd name="T16" fmla="*/ 8 w 48"/>
                <a:gd name="T17" fmla="*/ 50 h 69"/>
                <a:gd name="T18" fmla="*/ 4 w 48"/>
                <a:gd name="T19" fmla="*/ 39 h 69"/>
                <a:gd name="T20" fmla="*/ 13 w 48"/>
                <a:gd name="T21" fmla="*/ 1 h 69"/>
                <a:gd name="T22" fmla="*/ 11 w 48"/>
                <a:gd name="T23" fmla="*/ 1 h 69"/>
                <a:gd name="T24" fmla="*/ 2 w 48"/>
                <a:gd name="T25" fmla="*/ 28 h 69"/>
                <a:gd name="T26" fmla="*/ 6 w 48"/>
                <a:gd name="T27" fmla="*/ 56 h 69"/>
                <a:gd name="T28" fmla="*/ 13 w 48"/>
                <a:gd name="T29" fmla="*/ 63 h 69"/>
                <a:gd name="T30" fmla="*/ 36 w 48"/>
                <a:gd name="T31" fmla="*/ 58 h 69"/>
                <a:gd name="T32" fmla="*/ 39 w 48"/>
                <a:gd name="T3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69">
                  <a:moveTo>
                    <a:pt x="39" y="55"/>
                  </a:moveTo>
                  <a:cubicBezTo>
                    <a:pt x="41" y="52"/>
                    <a:pt x="43" y="50"/>
                    <a:pt x="44" y="47"/>
                  </a:cubicBezTo>
                  <a:cubicBezTo>
                    <a:pt x="46" y="43"/>
                    <a:pt x="46" y="38"/>
                    <a:pt x="47" y="34"/>
                  </a:cubicBezTo>
                  <a:cubicBezTo>
                    <a:pt x="48" y="25"/>
                    <a:pt x="48" y="1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6" y="13"/>
                    <a:pt x="46" y="17"/>
                    <a:pt x="45" y="21"/>
                  </a:cubicBezTo>
                  <a:cubicBezTo>
                    <a:pt x="45" y="29"/>
                    <a:pt x="44" y="37"/>
                    <a:pt x="41" y="44"/>
                  </a:cubicBezTo>
                  <a:cubicBezTo>
                    <a:pt x="38" y="52"/>
                    <a:pt x="29" y="59"/>
                    <a:pt x="19" y="60"/>
                  </a:cubicBezTo>
                  <a:cubicBezTo>
                    <a:pt x="16" y="58"/>
                    <a:pt x="12" y="53"/>
                    <a:pt x="8" y="50"/>
                  </a:cubicBezTo>
                  <a:cubicBezTo>
                    <a:pt x="6" y="46"/>
                    <a:pt x="4" y="41"/>
                    <a:pt x="4" y="39"/>
                  </a:cubicBezTo>
                  <a:cubicBezTo>
                    <a:pt x="3" y="27"/>
                    <a:pt x="9" y="12"/>
                    <a:pt x="13" y="1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8" y="9"/>
                    <a:pt x="5" y="18"/>
                    <a:pt x="2" y="28"/>
                  </a:cubicBezTo>
                  <a:cubicBezTo>
                    <a:pt x="0" y="38"/>
                    <a:pt x="0" y="47"/>
                    <a:pt x="6" y="56"/>
                  </a:cubicBezTo>
                  <a:cubicBezTo>
                    <a:pt x="8" y="58"/>
                    <a:pt x="10" y="61"/>
                    <a:pt x="13" y="63"/>
                  </a:cubicBezTo>
                  <a:cubicBezTo>
                    <a:pt x="20" y="69"/>
                    <a:pt x="30" y="64"/>
                    <a:pt x="36" y="58"/>
                  </a:cubicBezTo>
                  <a:cubicBezTo>
                    <a:pt x="37" y="57"/>
                    <a:pt x="38" y="56"/>
                    <a:pt x="39" y="55"/>
                  </a:cubicBezTo>
                  <a:close/>
                </a:path>
              </a:pathLst>
            </a:custGeom>
            <a:solidFill>
              <a:srgbClr val="3851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69" name="îṧļíḓé">
              <a:extLst>
                <a:ext uri="{FF2B5EF4-FFF2-40B4-BE49-F238E27FC236}">
                  <a16:creationId xmlns:a16="http://schemas.microsoft.com/office/drawing/2014/main" id="{B6D5E7E7-087F-FD35-ACC9-6D5BAE3EDDD2}"/>
                </a:ext>
              </a:extLst>
            </p:cNvPr>
            <p:cNvSpPr/>
            <p:nvPr/>
          </p:nvSpPr>
          <p:spPr bwMode="auto">
            <a:xfrm>
              <a:off x="7213600" y="2265363"/>
              <a:ext cx="568325" cy="419100"/>
            </a:xfrm>
            <a:custGeom>
              <a:avLst/>
              <a:gdLst>
                <a:gd name="T0" fmla="*/ 175 w 192"/>
                <a:gd name="T1" fmla="*/ 0 h 142"/>
                <a:gd name="T2" fmla="*/ 16 w 192"/>
                <a:gd name="T3" fmla="*/ 0 h 142"/>
                <a:gd name="T4" fmla="*/ 0 w 192"/>
                <a:gd name="T5" fmla="*/ 16 h 142"/>
                <a:gd name="T6" fmla="*/ 0 w 192"/>
                <a:gd name="T7" fmla="*/ 90 h 142"/>
                <a:gd name="T8" fmla="*/ 16 w 192"/>
                <a:gd name="T9" fmla="*/ 106 h 142"/>
                <a:gd name="T10" fmla="*/ 155 w 192"/>
                <a:gd name="T11" fmla="*/ 106 h 142"/>
                <a:gd name="T12" fmla="*/ 172 w 192"/>
                <a:gd name="T13" fmla="*/ 142 h 142"/>
                <a:gd name="T14" fmla="*/ 172 w 192"/>
                <a:gd name="T15" fmla="*/ 106 h 142"/>
                <a:gd name="T16" fmla="*/ 175 w 192"/>
                <a:gd name="T17" fmla="*/ 106 h 142"/>
                <a:gd name="T18" fmla="*/ 192 w 192"/>
                <a:gd name="T19" fmla="*/ 90 h 142"/>
                <a:gd name="T20" fmla="*/ 192 w 192"/>
                <a:gd name="T21" fmla="*/ 16 h 142"/>
                <a:gd name="T22" fmla="*/ 175 w 19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2">
                  <a:moveTo>
                    <a:pt x="17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8"/>
                    <a:pt x="7" y="106"/>
                    <a:pt x="16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72" y="142"/>
                    <a:pt x="172" y="142"/>
                    <a:pt x="172" y="142"/>
                  </a:cubicBezTo>
                  <a:cubicBezTo>
                    <a:pt x="172" y="106"/>
                    <a:pt x="172" y="106"/>
                    <a:pt x="172" y="106"/>
                  </a:cubicBezTo>
                  <a:cubicBezTo>
                    <a:pt x="175" y="106"/>
                    <a:pt x="175" y="106"/>
                    <a:pt x="175" y="106"/>
                  </a:cubicBezTo>
                  <a:cubicBezTo>
                    <a:pt x="184" y="106"/>
                    <a:pt x="192" y="98"/>
                    <a:pt x="192" y="90"/>
                  </a:cubicBezTo>
                  <a:cubicBezTo>
                    <a:pt x="192" y="16"/>
                    <a:pt x="192" y="16"/>
                    <a:pt x="192" y="16"/>
                  </a:cubicBezTo>
                  <a:cubicBezTo>
                    <a:pt x="192" y="7"/>
                    <a:pt x="184" y="0"/>
                    <a:pt x="175" y="0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0" name="îṣḷîdé">
              <a:extLst>
                <a:ext uri="{FF2B5EF4-FFF2-40B4-BE49-F238E27FC236}">
                  <a16:creationId xmlns:a16="http://schemas.microsoft.com/office/drawing/2014/main" id="{B25A01C4-0942-B0B6-94B9-712AB5E065E7}"/>
                </a:ext>
              </a:extLst>
            </p:cNvPr>
            <p:cNvSpPr/>
            <p:nvPr/>
          </p:nvSpPr>
          <p:spPr bwMode="auto">
            <a:xfrm>
              <a:off x="6989763" y="2406651"/>
              <a:ext cx="568325" cy="422275"/>
            </a:xfrm>
            <a:custGeom>
              <a:avLst/>
              <a:gdLst>
                <a:gd name="T0" fmla="*/ 16 w 192"/>
                <a:gd name="T1" fmla="*/ 0 h 143"/>
                <a:gd name="T2" fmla="*/ 176 w 192"/>
                <a:gd name="T3" fmla="*/ 0 h 143"/>
                <a:gd name="T4" fmla="*/ 192 w 192"/>
                <a:gd name="T5" fmla="*/ 16 h 143"/>
                <a:gd name="T6" fmla="*/ 192 w 192"/>
                <a:gd name="T7" fmla="*/ 90 h 143"/>
                <a:gd name="T8" fmla="*/ 176 w 192"/>
                <a:gd name="T9" fmla="*/ 106 h 143"/>
                <a:gd name="T10" fmla="*/ 37 w 192"/>
                <a:gd name="T11" fmla="*/ 106 h 143"/>
                <a:gd name="T12" fmla="*/ 19 w 192"/>
                <a:gd name="T13" fmla="*/ 143 h 143"/>
                <a:gd name="T14" fmla="*/ 19 w 192"/>
                <a:gd name="T15" fmla="*/ 106 h 143"/>
                <a:gd name="T16" fmla="*/ 16 w 192"/>
                <a:gd name="T17" fmla="*/ 106 h 143"/>
                <a:gd name="T18" fmla="*/ 0 w 192"/>
                <a:gd name="T19" fmla="*/ 90 h 143"/>
                <a:gd name="T20" fmla="*/ 0 w 192"/>
                <a:gd name="T21" fmla="*/ 16 h 143"/>
                <a:gd name="T22" fmla="*/ 16 w 192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43">
                  <a:moveTo>
                    <a:pt x="1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5" y="0"/>
                    <a:pt x="192" y="7"/>
                    <a:pt x="192" y="16"/>
                  </a:cubicBezTo>
                  <a:cubicBezTo>
                    <a:pt x="192" y="90"/>
                    <a:pt x="192" y="90"/>
                    <a:pt x="192" y="90"/>
                  </a:cubicBezTo>
                  <a:cubicBezTo>
                    <a:pt x="192" y="99"/>
                    <a:pt x="185" y="106"/>
                    <a:pt x="176" y="106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8" y="106"/>
                    <a:pt x="0" y="99"/>
                    <a:pt x="0" y="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1" name="ïSļíďe">
              <a:extLst>
                <a:ext uri="{FF2B5EF4-FFF2-40B4-BE49-F238E27FC236}">
                  <a16:creationId xmlns:a16="http://schemas.microsoft.com/office/drawing/2014/main" id="{C384E632-26DC-173B-C1D3-4CBB9A24E712}"/>
                </a:ext>
              </a:extLst>
            </p:cNvPr>
            <p:cNvSpPr/>
            <p:nvPr/>
          </p:nvSpPr>
          <p:spPr bwMode="auto">
            <a:xfrm>
              <a:off x="4625975" y="1435101"/>
              <a:ext cx="417513" cy="415925"/>
            </a:xfrm>
            <a:custGeom>
              <a:avLst/>
              <a:gdLst>
                <a:gd name="T0" fmla="*/ 141 w 141"/>
                <a:gd name="T1" fmla="*/ 67 h 141"/>
                <a:gd name="T2" fmla="*/ 138 w 141"/>
                <a:gd name="T3" fmla="*/ 50 h 141"/>
                <a:gd name="T4" fmla="*/ 121 w 141"/>
                <a:gd name="T5" fmla="*/ 53 h 141"/>
                <a:gd name="T6" fmla="*/ 108 w 141"/>
                <a:gd name="T7" fmla="*/ 33 h 141"/>
                <a:gd name="T8" fmla="*/ 118 w 141"/>
                <a:gd name="T9" fmla="*/ 18 h 141"/>
                <a:gd name="T10" fmla="*/ 104 w 141"/>
                <a:gd name="T11" fmla="*/ 8 h 141"/>
                <a:gd name="T12" fmla="*/ 94 w 141"/>
                <a:gd name="T13" fmla="*/ 23 h 141"/>
                <a:gd name="T14" fmla="*/ 70 w 141"/>
                <a:gd name="T15" fmla="*/ 17 h 141"/>
                <a:gd name="T16" fmla="*/ 67 w 141"/>
                <a:gd name="T17" fmla="*/ 0 h 141"/>
                <a:gd name="T18" fmla="*/ 50 w 141"/>
                <a:gd name="T19" fmla="*/ 3 h 141"/>
                <a:gd name="T20" fmla="*/ 53 w 141"/>
                <a:gd name="T21" fmla="*/ 20 h 141"/>
                <a:gd name="T22" fmla="*/ 33 w 141"/>
                <a:gd name="T23" fmla="*/ 33 h 141"/>
                <a:gd name="T24" fmla="*/ 19 w 141"/>
                <a:gd name="T25" fmla="*/ 23 h 141"/>
                <a:gd name="T26" fmla="*/ 9 w 141"/>
                <a:gd name="T27" fmla="*/ 37 h 141"/>
                <a:gd name="T28" fmla="*/ 23 w 141"/>
                <a:gd name="T29" fmla="*/ 47 h 141"/>
                <a:gd name="T30" fmla="*/ 17 w 141"/>
                <a:gd name="T31" fmla="*/ 71 h 141"/>
                <a:gd name="T32" fmla="*/ 0 w 141"/>
                <a:gd name="T33" fmla="*/ 73 h 141"/>
                <a:gd name="T34" fmla="*/ 3 w 141"/>
                <a:gd name="T35" fmla="*/ 90 h 141"/>
                <a:gd name="T36" fmla="*/ 20 w 141"/>
                <a:gd name="T37" fmla="*/ 87 h 141"/>
                <a:gd name="T38" fmla="*/ 33 w 141"/>
                <a:gd name="T39" fmla="*/ 108 h 141"/>
                <a:gd name="T40" fmla="*/ 23 w 141"/>
                <a:gd name="T41" fmla="*/ 122 h 141"/>
                <a:gd name="T42" fmla="*/ 37 w 141"/>
                <a:gd name="T43" fmla="*/ 132 h 141"/>
                <a:gd name="T44" fmla="*/ 47 w 141"/>
                <a:gd name="T45" fmla="*/ 118 h 141"/>
                <a:gd name="T46" fmla="*/ 71 w 141"/>
                <a:gd name="T47" fmla="*/ 123 h 141"/>
                <a:gd name="T48" fmla="*/ 74 w 141"/>
                <a:gd name="T49" fmla="*/ 141 h 141"/>
                <a:gd name="T50" fmla="*/ 91 w 141"/>
                <a:gd name="T51" fmla="*/ 138 h 141"/>
                <a:gd name="T52" fmla="*/ 88 w 141"/>
                <a:gd name="T53" fmla="*/ 121 h 141"/>
                <a:gd name="T54" fmla="*/ 108 w 141"/>
                <a:gd name="T55" fmla="*/ 108 h 141"/>
                <a:gd name="T56" fmla="*/ 123 w 141"/>
                <a:gd name="T57" fmla="*/ 118 h 141"/>
                <a:gd name="T58" fmla="*/ 132 w 141"/>
                <a:gd name="T59" fmla="*/ 104 h 141"/>
                <a:gd name="T60" fmla="*/ 118 w 141"/>
                <a:gd name="T61" fmla="*/ 94 h 141"/>
                <a:gd name="T62" fmla="*/ 124 w 141"/>
                <a:gd name="T63" fmla="*/ 70 h 141"/>
                <a:gd name="T64" fmla="*/ 141 w 141"/>
                <a:gd name="T65" fmla="*/ 67 h 141"/>
                <a:gd name="T66" fmla="*/ 73 w 141"/>
                <a:gd name="T67" fmla="*/ 86 h 141"/>
                <a:gd name="T68" fmla="*/ 55 w 141"/>
                <a:gd name="T69" fmla="*/ 73 h 141"/>
                <a:gd name="T70" fmla="*/ 68 w 141"/>
                <a:gd name="T71" fmla="*/ 55 h 141"/>
                <a:gd name="T72" fmla="*/ 86 w 141"/>
                <a:gd name="T73" fmla="*/ 68 h 141"/>
                <a:gd name="T74" fmla="*/ 73 w 141"/>
                <a:gd name="T75" fmla="*/ 8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" h="141">
                  <a:moveTo>
                    <a:pt x="141" y="67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8" y="45"/>
                    <a:pt x="114" y="38"/>
                    <a:pt x="108" y="33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7" y="19"/>
                    <a:pt x="79" y="17"/>
                    <a:pt x="70" y="1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5" y="23"/>
                    <a:pt x="38" y="27"/>
                    <a:pt x="33" y="3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9" y="54"/>
                    <a:pt x="17" y="62"/>
                    <a:pt x="17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3" y="95"/>
                    <a:pt x="27" y="102"/>
                    <a:pt x="33" y="108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47" y="118"/>
                    <a:pt x="47" y="118"/>
                    <a:pt x="47" y="118"/>
                  </a:cubicBezTo>
                  <a:cubicBezTo>
                    <a:pt x="54" y="121"/>
                    <a:pt x="62" y="123"/>
                    <a:pt x="71" y="123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88" y="121"/>
                    <a:pt x="88" y="121"/>
                    <a:pt x="88" y="121"/>
                  </a:cubicBezTo>
                  <a:cubicBezTo>
                    <a:pt x="96" y="118"/>
                    <a:pt x="103" y="113"/>
                    <a:pt x="108" y="108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2" y="86"/>
                    <a:pt x="124" y="78"/>
                    <a:pt x="124" y="70"/>
                  </a:cubicBezTo>
                  <a:lnTo>
                    <a:pt x="141" y="67"/>
                  </a:lnTo>
                  <a:close/>
                  <a:moveTo>
                    <a:pt x="73" y="86"/>
                  </a:moveTo>
                  <a:cubicBezTo>
                    <a:pt x="65" y="88"/>
                    <a:pt x="56" y="82"/>
                    <a:pt x="55" y="73"/>
                  </a:cubicBezTo>
                  <a:cubicBezTo>
                    <a:pt x="53" y="64"/>
                    <a:pt x="59" y="56"/>
                    <a:pt x="68" y="55"/>
                  </a:cubicBezTo>
                  <a:cubicBezTo>
                    <a:pt x="77" y="53"/>
                    <a:pt x="85" y="59"/>
                    <a:pt x="86" y="68"/>
                  </a:cubicBezTo>
                  <a:cubicBezTo>
                    <a:pt x="88" y="76"/>
                    <a:pt x="82" y="84"/>
                    <a:pt x="73" y="86"/>
                  </a:cubicBezTo>
                  <a:close/>
                </a:path>
              </a:pathLst>
            </a:custGeom>
            <a:solidFill>
              <a:srgbClr val="D1D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  <p:sp>
          <p:nvSpPr>
            <p:cNvPr id="172" name="ïṡľïḑè">
              <a:extLst>
                <a:ext uri="{FF2B5EF4-FFF2-40B4-BE49-F238E27FC236}">
                  <a16:creationId xmlns:a16="http://schemas.microsoft.com/office/drawing/2014/main" id="{AB14D64F-2A65-66F8-9D8E-16A1FE78B46E}"/>
                </a:ext>
              </a:extLst>
            </p:cNvPr>
            <p:cNvSpPr/>
            <p:nvPr/>
          </p:nvSpPr>
          <p:spPr bwMode="auto">
            <a:xfrm>
              <a:off x="5006975" y="1243013"/>
              <a:ext cx="512763" cy="512763"/>
            </a:xfrm>
            <a:custGeom>
              <a:avLst/>
              <a:gdLst>
                <a:gd name="T0" fmla="*/ 173 w 173"/>
                <a:gd name="T1" fmla="*/ 98 h 174"/>
                <a:gd name="T2" fmla="*/ 173 w 173"/>
                <a:gd name="T3" fmla="*/ 77 h 174"/>
                <a:gd name="T4" fmla="*/ 152 w 173"/>
                <a:gd name="T5" fmla="*/ 77 h 174"/>
                <a:gd name="T6" fmla="*/ 141 w 173"/>
                <a:gd name="T7" fmla="*/ 49 h 174"/>
                <a:gd name="T8" fmla="*/ 156 w 173"/>
                <a:gd name="T9" fmla="*/ 33 h 174"/>
                <a:gd name="T10" fmla="*/ 141 w 173"/>
                <a:gd name="T11" fmla="*/ 18 h 174"/>
                <a:gd name="T12" fmla="*/ 126 w 173"/>
                <a:gd name="T13" fmla="*/ 33 h 174"/>
                <a:gd name="T14" fmla="*/ 98 w 173"/>
                <a:gd name="T15" fmla="*/ 22 h 174"/>
                <a:gd name="T16" fmla="*/ 98 w 173"/>
                <a:gd name="T17" fmla="*/ 0 h 174"/>
                <a:gd name="T18" fmla="*/ 76 w 173"/>
                <a:gd name="T19" fmla="*/ 0 h 174"/>
                <a:gd name="T20" fmla="*/ 76 w 173"/>
                <a:gd name="T21" fmla="*/ 22 h 174"/>
                <a:gd name="T22" fmla="*/ 49 w 173"/>
                <a:gd name="T23" fmla="*/ 33 h 174"/>
                <a:gd name="T24" fmla="*/ 33 w 173"/>
                <a:gd name="T25" fmla="*/ 18 h 174"/>
                <a:gd name="T26" fmla="*/ 18 w 173"/>
                <a:gd name="T27" fmla="*/ 33 h 174"/>
                <a:gd name="T28" fmla="*/ 33 w 173"/>
                <a:gd name="T29" fmla="*/ 48 h 174"/>
                <a:gd name="T30" fmla="*/ 22 w 173"/>
                <a:gd name="T31" fmla="*/ 76 h 174"/>
                <a:gd name="T32" fmla="*/ 0 w 173"/>
                <a:gd name="T33" fmla="*/ 76 h 174"/>
                <a:gd name="T34" fmla="*/ 0 w 173"/>
                <a:gd name="T35" fmla="*/ 97 h 174"/>
                <a:gd name="T36" fmla="*/ 22 w 173"/>
                <a:gd name="T37" fmla="*/ 97 h 174"/>
                <a:gd name="T38" fmla="*/ 33 w 173"/>
                <a:gd name="T39" fmla="*/ 125 h 174"/>
                <a:gd name="T40" fmla="*/ 18 w 173"/>
                <a:gd name="T41" fmla="*/ 140 h 174"/>
                <a:gd name="T42" fmla="*/ 33 w 173"/>
                <a:gd name="T43" fmla="*/ 155 h 174"/>
                <a:gd name="T44" fmla="*/ 48 w 173"/>
                <a:gd name="T45" fmla="*/ 140 h 174"/>
                <a:gd name="T46" fmla="*/ 76 w 173"/>
                <a:gd name="T47" fmla="*/ 152 h 174"/>
                <a:gd name="T48" fmla="*/ 76 w 173"/>
                <a:gd name="T49" fmla="*/ 174 h 174"/>
                <a:gd name="T50" fmla="*/ 97 w 173"/>
                <a:gd name="T51" fmla="*/ 174 h 174"/>
                <a:gd name="T52" fmla="*/ 97 w 173"/>
                <a:gd name="T53" fmla="*/ 152 h 174"/>
                <a:gd name="T54" fmla="*/ 125 w 173"/>
                <a:gd name="T55" fmla="*/ 141 h 174"/>
                <a:gd name="T56" fmla="*/ 140 w 173"/>
                <a:gd name="T57" fmla="*/ 156 h 174"/>
                <a:gd name="T58" fmla="*/ 155 w 173"/>
                <a:gd name="T59" fmla="*/ 141 h 174"/>
                <a:gd name="T60" fmla="*/ 140 w 173"/>
                <a:gd name="T61" fmla="*/ 126 h 174"/>
                <a:gd name="T62" fmla="*/ 152 w 173"/>
                <a:gd name="T63" fmla="*/ 98 h 174"/>
                <a:gd name="T64" fmla="*/ 173 w 173"/>
                <a:gd name="T65" fmla="*/ 98 h 174"/>
                <a:gd name="T66" fmla="*/ 87 w 173"/>
                <a:gd name="T67" fmla="*/ 107 h 174"/>
                <a:gd name="T68" fmla="*/ 67 w 173"/>
                <a:gd name="T69" fmla="*/ 87 h 174"/>
                <a:gd name="T70" fmla="*/ 87 w 173"/>
                <a:gd name="T71" fmla="*/ 67 h 174"/>
                <a:gd name="T72" fmla="*/ 107 w 173"/>
                <a:gd name="T73" fmla="*/ 87 h 174"/>
                <a:gd name="T74" fmla="*/ 87 w 173"/>
                <a:gd name="T75" fmla="*/ 10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174">
                  <a:moveTo>
                    <a:pt x="173" y="98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0" y="66"/>
                    <a:pt x="146" y="57"/>
                    <a:pt x="141" y="49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18" y="28"/>
                    <a:pt x="108" y="24"/>
                    <a:pt x="98" y="2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66" y="23"/>
                    <a:pt x="57" y="27"/>
                    <a:pt x="49" y="33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8" y="56"/>
                    <a:pt x="24" y="66"/>
                    <a:pt x="22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107"/>
                    <a:pt x="27" y="117"/>
                    <a:pt x="33" y="125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6" y="146"/>
                    <a:pt x="66" y="150"/>
                    <a:pt x="76" y="152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107" y="150"/>
                    <a:pt x="117" y="146"/>
                    <a:pt x="125" y="141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40" y="126"/>
                    <a:pt x="140" y="126"/>
                    <a:pt x="140" y="126"/>
                  </a:cubicBezTo>
                  <a:cubicBezTo>
                    <a:pt x="146" y="118"/>
                    <a:pt x="150" y="108"/>
                    <a:pt x="152" y="98"/>
                  </a:cubicBezTo>
                  <a:lnTo>
                    <a:pt x="173" y="98"/>
                  </a:lnTo>
                  <a:close/>
                  <a:moveTo>
                    <a:pt x="87" y="107"/>
                  </a:moveTo>
                  <a:cubicBezTo>
                    <a:pt x="76" y="107"/>
                    <a:pt x="67" y="98"/>
                    <a:pt x="67" y="87"/>
                  </a:cubicBezTo>
                  <a:cubicBezTo>
                    <a:pt x="67" y="76"/>
                    <a:pt x="76" y="67"/>
                    <a:pt x="87" y="67"/>
                  </a:cubicBezTo>
                  <a:cubicBezTo>
                    <a:pt x="98" y="67"/>
                    <a:pt x="107" y="76"/>
                    <a:pt x="107" y="87"/>
                  </a:cubicBezTo>
                  <a:cubicBezTo>
                    <a:pt x="107" y="98"/>
                    <a:pt x="98" y="107"/>
                    <a:pt x="87" y="107"/>
                  </a:cubicBezTo>
                  <a:close/>
                </a:path>
              </a:pathLst>
            </a:custGeom>
            <a:solidFill>
              <a:srgbClr val="E3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  <a:endParaRPr>
                <a:latin typeface="Adobe Heiti Std" panose="020B0604020202020204"/>
                <a:cs typeface="+mn-ea"/>
                <a:sym typeface="Adobe Heiti Std" panose="020B0604020202020204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66DB408-4D85-48F6-AC61-C547D77A3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87" y="3429000"/>
            <a:ext cx="4629796" cy="29436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96A5B3-FDC6-EB1C-E3E7-52D7E09B5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249" y="1762361"/>
            <a:ext cx="5193292" cy="47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9040"/>
      </p:ext>
    </p:extLst>
  </p:cSld>
  <p:clrMapOvr>
    <a:masterClrMapping/>
  </p:clrMapOvr>
  <p:transition advTm="3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emyj1lx5">
      <a:majorFont>
        <a:latin typeface="Adobe Heiti Std"/>
        <a:ea typeface="Adobe Heiti Std"/>
        <a:cs typeface=""/>
      </a:majorFont>
      <a:minorFont>
        <a:latin typeface="Adobe Heiti Std"/>
        <a:ea typeface="Adobe Heiti St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722</Words>
  <Application>Microsoft Office PowerPoint</Application>
  <PresentationFormat>宽屏</PresentationFormat>
  <Paragraphs>125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Abberancy</vt:lpstr>
      <vt:lpstr>Adobe Heiti Std</vt:lpstr>
      <vt:lpstr>Arimo</vt:lpstr>
      <vt:lpstr>Avenir</vt:lpstr>
      <vt:lpstr>Söhne</vt:lpstr>
      <vt:lpstr>汉仪秦川飞影W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凯</dc:creator>
  <cp:lastModifiedBy>惠媛 杨</cp:lastModifiedBy>
  <cp:revision>56</cp:revision>
  <dcterms:created xsi:type="dcterms:W3CDTF">2019-02-15T04:39:00Z</dcterms:created>
  <dcterms:modified xsi:type="dcterms:W3CDTF">2023-12-21T04:15:31Z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