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6F9008-D403-462B-8516-9A97EA3EE0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5C152F-7DF7-4CE0-8024-8AA5CD83B5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3E7526-572E-4878-BC11-66021428AF8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C23625-B0D8-4B47-BA72-4E82317F22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0FEDEF-4876-4948-8775-D381604762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88A079-F45E-4183-B3DF-0D8CF46011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04BAB2-F5D2-43E7-86A3-76F0E95F0F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D8B8B3-0EA4-4823-8E8B-18577F5096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063232-A473-467E-960C-998E9DB1C3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595018-813D-4C87-AE3D-3FCCE721EC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B1E331-BFA9-43DD-9C28-A5B3576E6A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88E03D-9DE0-40D1-B0C2-911247AF3F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7A46804-34A3-41D6-BC29-DEC4B14E421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agilemanifesto.org/principles.html" TargetMode="Externa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Agile Success for ChadaTech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Presented by Damean Murphy-Short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SNHU CS-250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Final Project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What are Agile and Scrum?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804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Agile is a set of principles that center around people before processes and iteration embracing change (Beck, K., et al, 2001).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Scrum is a framework for projects that follows agile principles (“What is Scrum?”, n.d.).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Our team used these to deliver value to SNHU travel in a situation where a traditional waterfall approach would not have worked.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Team Roles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Product Owner: Communicates deliverables and priorities between the stakeholders and the developers. Responsible for the direction of the project.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Scrum Master: Organizes and facilitates scrum events and processes. Removes obstacles from team progress towards deliverables.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Developers: Collaborate in scrum events and adapt to changing environments while providing the deliverables that the project aims for. May also include…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Testers: Ensure that the stakeholder expectations (acceptance criteria) align with the product delivered by the developers by designing tests to verify this.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The SDLC in Scrum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Scrum is an iterative process, rather than a ‘pipeline.’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Each iteration is called a Sprint.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Each sprint has a planning phase and implementation phase, like a small waterfall.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Testing is usually continuous in agile and not necessarily a “phase” of the lifecycle. This ensures that the acceptance criteria are always being met.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An additional review normally takes place to re-assess the processes that worked and need adjustment during each sprint. This allows for more adaptability throughout the span of the project.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Value Delivered By Agile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project had a short time to market. Were too much planning carried out before progress on deliverables, the deadline would have missed.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 significant change of requirements occurred during development. Being agile allowed the team to adapt to this change rather than have existing plans be invalidated.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frequent communication done throughout scrum events allowed for resolution of misunderstandings between team members that would have accumulated into great setbacks for the project if delayed.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When to Consider Agile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project necessitates high velocity: agile teams begin delivering early and repetitively.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project has a great degree of uncertainty: agile can handle the certain elements of a project while assessing those that are uncertain at the same time. In the SNHU Travel project this played a key element in our success.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Greater alignment to stakeholder requirements is desired: the iterative, transparent process allows for a periodic review of the direction of the project, guiding it towards a more desireable state at project completion due to stakeholder feedback.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/>
          </p:nvPr>
        </p:nvSpPr>
        <p:spPr>
          <a:xfrm>
            <a:off x="504000" y="228600"/>
            <a:ext cx="9071640" cy="438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References.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Beck, K., Beedle, M., Van Bennekum, A., Cockburn, A., Cunningham, W., Fowler, M., Grenning, J., Highsmith, J., Hunt, A., Jeffries, R., Kern, J., Marick, B., C. Martin, R., Mellor, S., Schwaber, K., Sutherland, J., &amp; Thomas, D. (2001). Principles behind the Agile Manifesto. Agilemanifesto. Retrieved December 5, 2023, from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hlinkClick r:id="rId1"/>
              </a:rPr>
              <a:t>https://agilemanifesto.org/principles.html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What is Scrum? (n.d.). Scrum.org. Retrieved December 5, 2023, from https://www.scrum.org/resources/what-scrum-module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Application>LibreOffice/7.6.2.1$Linux_X86_64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2023-12-05T15:50:31Z</dcterms:created>
  <dc:creator/>
  <dc:description/>
  <dc:language>en-US</dc:language>
  <cp:lastModifiedBy/>
  <dcterms:modified xsi:type="dcterms:W3CDTF">2023-12-05T17:07:01Z</dcterms:modified>
  <cp:revision>3</cp:revision>
  <dc:subject/>
  <dc:title/>
</cp:coreProperties>
</file>