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59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55CFE1-A4C0-4BC1-8E35-97E1E0C32C4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059B0E1-DEF4-41FE-A1E2-006B640AB4E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Guided By -  Mr. </a:t>
            </a:r>
            <a:r>
              <a:rPr lang="en-US" dirty="0" err="1" smtClean="0"/>
              <a:t>Pankaj</a:t>
            </a:r>
            <a:r>
              <a:rPr lang="en-US" dirty="0" smtClean="0"/>
              <a:t> </a:t>
            </a:r>
            <a:r>
              <a:rPr lang="en-US" dirty="0" err="1" smtClean="0"/>
              <a:t>Kapoo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Ramballabh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Agrawal</a:t>
            </a:r>
            <a:r>
              <a:rPr lang="en-US" dirty="0" smtClean="0">
                <a:solidFill>
                  <a:srgbClr val="002060"/>
                </a:solidFill>
              </a:rPr>
              <a:t> (Section A)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Naveen </a:t>
            </a:r>
            <a:r>
              <a:rPr lang="en-US" dirty="0" err="1" smtClean="0">
                <a:solidFill>
                  <a:srgbClr val="002060"/>
                </a:solidFill>
              </a:rPr>
              <a:t>gupta</a:t>
            </a:r>
            <a:r>
              <a:rPr lang="en-US" dirty="0" smtClean="0">
                <a:solidFill>
                  <a:srgbClr val="002060"/>
                </a:solidFill>
              </a:rPr>
              <a:t> (Section A)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Ayush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Goyal</a:t>
            </a:r>
            <a:r>
              <a:rPr lang="en-US" dirty="0" smtClean="0">
                <a:solidFill>
                  <a:srgbClr val="002060"/>
                </a:solidFill>
              </a:rPr>
              <a:t> (Section B)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Gopal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Tiwari</a:t>
            </a:r>
            <a:r>
              <a:rPr lang="en-US" dirty="0" smtClean="0">
                <a:solidFill>
                  <a:srgbClr val="002060"/>
                </a:solidFill>
              </a:rPr>
              <a:t> (Section B)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shopping or shopping is a form of electronic commerce which allows consumers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buy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goods or services from a seller over the internet using a 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ustomers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shop online using a range of different computers and devices,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desktop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computers, laptops, tablet computers and smartphones.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must have access to the Internet and a valid method of payment in order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complete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transaction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are usually available 24 hours a day, and many consumers in Western countries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have Internet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both at work and at home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SC\Screenshot (677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p\Desktop\SC\Screenshot (678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76672"/>
            <a:ext cx="877570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  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sales will continue to rise.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webpage designed to sell a product or market a service should understand future of online </a:t>
            </a:r>
            <a:r>
              <a:rPr lang="en-US" dirty="0" smtClean="0"/>
              <a:t>shopping.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the online buyer cannot return an item as quickly in some situations as the buyer who can walk in and out of a Wal-Mart or Sears when the parking lot isn't crowded or there is no line at the returns </a:t>
            </a:r>
            <a:r>
              <a:rPr lang="en-US" dirty="0" smtClean="0"/>
              <a:t>desk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many other reasons to buy online. </a:t>
            </a:r>
            <a:r>
              <a:rPr lang="en-US" dirty="0" smtClean="0"/>
              <a:t>Such as Time Saving, Number of Variety of Products, etc.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Pros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Can shop for 24*7.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No need for cash in hand.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A lot of stores within a click away.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Comparison is easy.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No queue to wait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6. Shopping Privacy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7. Regular discount coupons available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Not able to touch or try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2. Shipping and handling cost is more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3. Credit/Debit card </a:t>
            </a:r>
            <a:r>
              <a:rPr lang="en-US" dirty="0" smtClean="0"/>
              <a:t>insecurity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/>
              <a:t>4. Take much time if connection is slow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5. Returning goods is difficult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6. Actual product may </a:t>
            </a:r>
            <a:r>
              <a:rPr lang="en-US" dirty="0" smtClean="0"/>
              <a:t>differ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/>
              <a:t>7. Availability of internet is </a:t>
            </a:r>
            <a:r>
              <a:rPr lang="en-US" dirty="0" smtClean="0"/>
              <a:t> Must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user friendly application and promotes user to purchase and shop </a:t>
            </a:r>
            <a:r>
              <a:rPr lang="en-US" dirty="0" smtClean="0"/>
              <a:t>faster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new technology comes better way of doing </a:t>
            </a:r>
            <a:r>
              <a:rPr lang="en-US" dirty="0" smtClean="0"/>
              <a:t>things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Being able to buy anytime </a:t>
            </a:r>
            <a:r>
              <a:rPr lang="en-US" dirty="0" smtClean="0"/>
              <a:t>anywhere.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to place order before </a:t>
            </a:r>
            <a:r>
              <a:rPr lang="en-US" dirty="0" smtClean="0"/>
              <a:t>purchasing</a:t>
            </a:r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/>
              <a:t>delivery you don’t have to travel to </a:t>
            </a:r>
            <a:r>
              <a:rPr lang="en-US" dirty="0" smtClean="0"/>
              <a:t>shop.</a:t>
            </a:r>
            <a:endParaRPr lang="en-US" dirty="0" smtClean="0"/>
          </a:p>
          <a:p>
            <a:r>
              <a:rPr lang="en-US" dirty="0" smtClean="0"/>
              <a:t>Widespread </a:t>
            </a:r>
            <a:r>
              <a:rPr lang="en-US" dirty="0"/>
              <a:t>effects on economy and e-commerce.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2068</Words>
  <Application>WPS Presentation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Clarity</vt:lpstr>
      <vt:lpstr>Online shopping website</vt:lpstr>
      <vt:lpstr>		  Team Members</vt:lpstr>
      <vt:lpstr>               INTRODUCTION</vt:lpstr>
      <vt:lpstr>PowerPoint 演示文稿</vt:lpstr>
      <vt:lpstr>PowerPoint 演示文稿</vt:lpstr>
      <vt:lpstr> 		   Future Scope</vt:lpstr>
      <vt:lpstr>                         Pros</vt:lpstr>
      <vt:lpstr>                        Cons</vt:lpstr>
      <vt:lpstr>                      Conclusion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website</dc:title>
  <dc:creator>HP</dc:creator>
  <cp:lastModifiedBy>ANSH SAXENA</cp:lastModifiedBy>
  <cp:revision>6</cp:revision>
  <dcterms:created xsi:type="dcterms:W3CDTF">2020-12-07T03:26:00Z</dcterms:created>
  <dcterms:modified xsi:type="dcterms:W3CDTF">2021-11-10T13:33:24Z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01782B42BFE24FCF8BEE00326C194293</vt:lpwstr>
  </property>
  <property fmtid="{D5CDD505-2E9C-101B-9397-08002B2CF9AE}" pid="3" name="KSOProductBuildVer">
    <vt:lpwstr>1033-11.2.0.10351</vt:lpwstr>
  </property>
</Properties>
</file>