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3" r:id="rId1"/>
  </p:sldMasterIdLst>
  <p:sldIdLst>
    <p:sldId id="256" r:id="rId2"/>
    <p:sldId id="260" r:id="rId3"/>
    <p:sldId id="265" r:id="rId4"/>
    <p:sldId id="258" r:id="rId5"/>
    <p:sldId id="264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98" autoAdjust="0"/>
    <p:restoredTop sz="96370" autoAdjust="0"/>
  </p:normalViewPr>
  <p:slideViewPr>
    <p:cSldViewPr snapToGrid="0">
      <p:cViewPr varScale="1">
        <p:scale>
          <a:sx n="99" d="100"/>
          <a:sy n="9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8E64-72C3-4CAA-AF6D-D741B5365D34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468E-246F-4A39-BECE-AE573A386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60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8E64-72C3-4CAA-AF6D-D741B5365D34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468E-246F-4A39-BECE-AE573A386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92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8E64-72C3-4CAA-AF6D-D741B5365D34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468E-246F-4A39-BECE-AE573A386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6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8E64-72C3-4CAA-AF6D-D741B5365D34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468E-246F-4A39-BECE-AE573A386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78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8E64-72C3-4CAA-AF6D-D741B5365D34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468E-246F-4A39-BECE-AE573A386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93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8E64-72C3-4CAA-AF6D-D741B5365D34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468E-246F-4A39-BECE-AE573A386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0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8E64-72C3-4CAA-AF6D-D741B5365D34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468E-246F-4A39-BECE-AE573A3863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6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8E64-72C3-4CAA-AF6D-D741B5365D34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468E-246F-4A39-BECE-AE573A3863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2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8E64-72C3-4CAA-AF6D-D741B5365D34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468E-246F-4A39-BECE-AE573A386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86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8E64-72C3-4CAA-AF6D-D741B5365D34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468E-246F-4A39-BECE-AE573A386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73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8E64-72C3-4CAA-AF6D-D741B5365D34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468E-246F-4A39-BECE-AE573A386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05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4D98E64-72C3-4CAA-AF6D-D741B5365D34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5468E-246F-4A39-BECE-AE573A386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75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926079"/>
            <a:ext cx="9144000" cy="583883"/>
          </a:xfrm>
        </p:spPr>
        <p:txBody>
          <a:bodyPr>
            <a:noAutofit/>
          </a:bodyPr>
          <a:lstStyle/>
          <a:p>
            <a:r>
              <a:rPr lang="ko-KR" altLang="en-US" sz="4000" dirty="0"/>
              <a:t>소켓 통신 프로그램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82153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+mj-lt"/>
              </a:rPr>
              <a:t>이혜미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93222" y="0"/>
            <a:ext cx="9144000" cy="678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dirty="0"/>
              <a:t>프로젝트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9327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93222" y="0"/>
            <a:ext cx="9144000" cy="678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dirty="0"/>
              <a:t>프로젝트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399302"/>
              </p:ext>
            </p:extLst>
          </p:nvPr>
        </p:nvGraphicFramePr>
        <p:xfrm>
          <a:off x="1955674" y="1924493"/>
          <a:ext cx="8592538" cy="31578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9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05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프로그램 개요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생성자가 사고 싶은 제품이나 서비스에 관련된 글과 이미지를 올려 주제를 정해주면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참여자가 이와 관련된 채팅을 올릴 수 있고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참여자들끼리 투표가 가능하다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최종적으로는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생성자가 마음에 드는 채팅을 선택할 수 있는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소켓 통신을 이용한 채팅프로그램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80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기획 의도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많은 사람들과 즐겁게 대화할 수 있는 프로그램 제작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91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2185D45-F578-4EBD-99D6-C2A8E856A198}"/>
              </a:ext>
            </a:extLst>
          </p:cNvPr>
          <p:cNvSpPr txBox="1">
            <a:spLocks/>
          </p:cNvSpPr>
          <p:nvPr/>
        </p:nvSpPr>
        <p:spPr>
          <a:xfrm>
            <a:off x="493222" y="0"/>
            <a:ext cx="9144000" cy="678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dirty="0"/>
              <a:t>프로젝트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9F394-A08C-4F6B-B5EB-59813B42F427}"/>
              </a:ext>
            </a:extLst>
          </p:cNvPr>
          <p:cNvSpPr txBox="1"/>
          <p:nvPr/>
        </p:nvSpPr>
        <p:spPr>
          <a:xfrm>
            <a:off x="1522918" y="40124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일정계획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E288133-E8D4-483B-ACBA-F11D4F37D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427908"/>
              </p:ext>
            </p:extLst>
          </p:nvPr>
        </p:nvGraphicFramePr>
        <p:xfrm>
          <a:off x="1799729" y="1924493"/>
          <a:ext cx="8592542" cy="36271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7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506">
                  <a:extLst>
                    <a:ext uri="{9D8B030D-6E8A-4147-A177-3AD203B41FA5}">
                      <a16:colId xmlns:a16="http://schemas.microsoft.com/office/drawing/2014/main" val="1888261308"/>
                    </a:ext>
                  </a:extLst>
                </a:gridCol>
                <a:gridCol w="122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506">
                  <a:extLst>
                    <a:ext uri="{9D8B030D-6E8A-4147-A177-3AD203B41FA5}">
                      <a16:colId xmlns:a16="http://schemas.microsoft.com/office/drawing/2014/main" val="1263396340"/>
                    </a:ext>
                  </a:extLst>
                </a:gridCol>
                <a:gridCol w="1227506">
                  <a:extLst>
                    <a:ext uri="{9D8B030D-6E8A-4147-A177-3AD203B41FA5}">
                      <a16:colId xmlns:a16="http://schemas.microsoft.com/office/drawing/2014/main" val="2789569812"/>
                    </a:ext>
                  </a:extLst>
                </a:gridCol>
                <a:gridCol w="1227506">
                  <a:extLst>
                    <a:ext uri="{9D8B030D-6E8A-4147-A177-3AD203B41FA5}">
                      <a16:colId xmlns:a16="http://schemas.microsoft.com/office/drawing/2014/main" val="1274612510"/>
                    </a:ext>
                  </a:extLst>
                </a:gridCol>
                <a:gridCol w="1227506">
                  <a:extLst>
                    <a:ext uri="{9D8B030D-6E8A-4147-A177-3AD203B41FA5}">
                      <a16:colId xmlns:a16="http://schemas.microsoft.com/office/drawing/2014/main" val="3431694652"/>
                    </a:ext>
                  </a:extLst>
                </a:gridCol>
              </a:tblGrid>
              <a:tr h="484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1/10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1/11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</a:t>
                      </a: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1/12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수</a:t>
                      </a: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1/13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목</a:t>
                      </a: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1/14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금</a:t>
                      </a: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1/15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토</a:t>
                      </a: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1/16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일</a:t>
                      </a: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2215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</a:txBody>
                  <a:tcPr marL="68352" marR="68352" marT="34176" marB="3417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스토리보드 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제출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</a:txBody>
                  <a:tcPr marL="68352" marR="68352" marT="34176" marB="3417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68352" marR="68352" marT="34176" marB="3417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68352" marR="68352" marT="34176" marB="3417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68352" marR="68352" marT="34176" marB="3417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68352" marR="68352" marT="34176" marB="3417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68352" marR="68352" marT="34176" marB="3417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1/17 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1/18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241350"/>
                  </a:ext>
                </a:extLst>
              </a:tr>
              <a:tr h="12539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최종 보완 및 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점검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</a:txBody>
                  <a:tcPr marL="68352" marR="68352" marT="34176" marB="3417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소스코드 제출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</a:txBody>
                  <a:tcPr marL="68352" marR="68352" marT="34176" marB="3417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071849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15A0DFB-FC5D-4792-B15E-4E5CBC4CABA4}"/>
              </a:ext>
            </a:extLst>
          </p:cNvPr>
          <p:cNvSpPr/>
          <p:nvPr/>
        </p:nvSpPr>
        <p:spPr>
          <a:xfrm>
            <a:off x="1905000" y="2542903"/>
            <a:ext cx="2255520" cy="3188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스토리보드 제작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0E5F51-085E-4FCA-A6A7-71EF4C5D4C57}"/>
              </a:ext>
            </a:extLst>
          </p:cNvPr>
          <p:cNvSpPr/>
          <p:nvPr/>
        </p:nvSpPr>
        <p:spPr>
          <a:xfrm>
            <a:off x="4297680" y="2983673"/>
            <a:ext cx="6027420" cy="3255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프로그램 제작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0078A1-EB1D-473B-8BD5-F4B02FBD97BB}"/>
              </a:ext>
            </a:extLst>
          </p:cNvPr>
          <p:cNvSpPr/>
          <p:nvPr/>
        </p:nvSpPr>
        <p:spPr>
          <a:xfrm>
            <a:off x="1905000" y="4676489"/>
            <a:ext cx="2255520" cy="3188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프로그램 제작</a:t>
            </a:r>
          </a:p>
        </p:txBody>
      </p:sp>
    </p:spTree>
    <p:extLst>
      <p:ext uri="{BB962C8B-B14F-4D97-AF65-F5344CB8AC3E}">
        <p14:creationId xmlns:p14="http://schemas.microsoft.com/office/powerpoint/2010/main" val="111398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313172"/>
              </p:ext>
            </p:extLst>
          </p:nvPr>
        </p:nvGraphicFramePr>
        <p:xfrm>
          <a:off x="0" y="4631"/>
          <a:ext cx="12192000" cy="68719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27316">
                  <a:extLst>
                    <a:ext uri="{9D8B030D-6E8A-4147-A177-3AD203B41FA5}">
                      <a16:colId xmlns:a16="http://schemas.microsoft.com/office/drawing/2014/main" val="2027533968"/>
                    </a:ext>
                  </a:extLst>
                </a:gridCol>
                <a:gridCol w="5192684">
                  <a:extLst>
                    <a:ext uri="{9D8B030D-6E8A-4147-A177-3AD203B41FA5}">
                      <a16:colId xmlns:a16="http://schemas.microsoft.com/office/drawing/2014/main" val="3176128968"/>
                    </a:ext>
                  </a:extLst>
                </a:gridCol>
                <a:gridCol w="650543">
                  <a:extLst>
                    <a:ext uri="{9D8B030D-6E8A-4147-A177-3AD203B41FA5}">
                      <a16:colId xmlns:a16="http://schemas.microsoft.com/office/drawing/2014/main" val="697529806"/>
                    </a:ext>
                  </a:extLst>
                </a:gridCol>
                <a:gridCol w="1635457">
                  <a:extLst>
                    <a:ext uri="{9D8B030D-6E8A-4147-A177-3AD203B41FA5}">
                      <a16:colId xmlns:a16="http://schemas.microsoft.com/office/drawing/2014/main" val="10856396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502988943"/>
                    </a:ext>
                  </a:extLst>
                </a:gridCol>
              </a:tblGrid>
              <a:tr h="29792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명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introPage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이혜미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632084"/>
                  </a:ext>
                </a:extLst>
              </a:tr>
              <a:tr h="2979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66027"/>
                  </a:ext>
                </a:extLst>
              </a:tr>
              <a:tr h="2681352">
                <a:tc rowSpan="6"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</a:t>
                      </a:r>
                    </a:p>
                    <a:p>
                      <a:pPr algn="l" latinLnBrk="1"/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#0</a:t>
                      </a:r>
                    </a:p>
                    <a:p>
                      <a:pPr algn="l" latinLnBrk="1"/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서체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타이틀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맑은고딕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굵게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pt),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본문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맑은고딕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명칭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채팅방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생성자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호스트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</a:p>
                    <a:p>
                      <a:pPr algn="l" latinLnBrk="1"/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ko-KR" alt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채팅방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참여자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참여자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 latinLnBrk="1"/>
                      <a:endParaRPr lang="en-US" altLang="ko-KR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617613"/>
                  </a:ext>
                </a:extLst>
              </a:tr>
              <a:tr h="29792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#1 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프로그램 제목</a:t>
                      </a: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46301"/>
                  </a:ext>
                </a:extLst>
              </a:tr>
              <a:tr h="29792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#2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참여자 이름</a:t>
                      </a: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538858"/>
                  </a:ext>
                </a:extLst>
              </a:tr>
              <a:tr h="26502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#3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입장 버튼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588344"/>
                  </a:ext>
                </a:extLst>
              </a:tr>
              <a:tr h="26502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#4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중복된 이름 입력 시 경고 창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위치는 가운데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83338"/>
                  </a:ext>
                </a:extLst>
              </a:tr>
              <a:tr h="245024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62400"/>
                  </a:ext>
                </a:extLst>
              </a:tr>
            </a:tbl>
          </a:graphicData>
        </a:graphic>
      </p:graphicFrame>
      <p:sp>
        <p:nvSpPr>
          <p:cNvPr id="27" name="타원 26"/>
          <p:cNvSpPr/>
          <p:nvPr/>
        </p:nvSpPr>
        <p:spPr>
          <a:xfrm>
            <a:off x="3481563" y="1888456"/>
            <a:ext cx="208516" cy="2085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24195" y="1025301"/>
            <a:ext cx="2992582" cy="551133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2" name="TextBox 91"/>
          <p:cNvSpPr txBox="1"/>
          <p:nvPr/>
        </p:nvSpPr>
        <p:spPr>
          <a:xfrm>
            <a:off x="2598896" y="2184762"/>
            <a:ext cx="2643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사라마라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5275889" y="826282"/>
            <a:ext cx="208516" cy="2085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142181" y="3336805"/>
            <a:ext cx="3556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이름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29385" y="3686205"/>
            <a:ext cx="1982200" cy="24614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481563" y="4782177"/>
            <a:ext cx="877844" cy="2461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입장하기</a:t>
            </a:r>
          </a:p>
        </p:txBody>
      </p:sp>
      <p:sp>
        <p:nvSpPr>
          <p:cNvPr id="56" name="타원 55"/>
          <p:cNvSpPr/>
          <p:nvPr/>
        </p:nvSpPr>
        <p:spPr>
          <a:xfrm>
            <a:off x="2897007" y="3553812"/>
            <a:ext cx="208516" cy="2085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3418203" y="4677919"/>
            <a:ext cx="208516" cy="2085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697378" y="4315049"/>
            <a:ext cx="2643178" cy="1314230"/>
            <a:chOff x="775025" y="4930551"/>
            <a:chExt cx="2643178" cy="1314230"/>
          </a:xfrm>
        </p:grpSpPr>
        <p:grpSp>
          <p:nvGrpSpPr>
            <p:cNvPr id="7" name="그룹 6"/>
            <p:cNvGrpSpPr/>
            <p:nvPr/>
          </p:nvGrpSpPr>
          <p:grpSpPr>
            <a:xfrm>
              <a:off x="775025" y="4930551"/>
              <a:ext cx="2643178" cy="1314230"/>
              <a:chOff x="2598896" y="3019425"/>
              <a:chExt cx="2643178" cy="131423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2598896" y="3019425"/>
                <a:ext cx="2643178" cy="13142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774978" y="3455697"/>
                <a:ext cx="2291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/>
                  <a:t>이미 사용하고 있는 이름입니다</a:t>
                </a: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3481563" y="3934193"/>
                <a:ext cx="877844" cy="24614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dirty="0"/>
                  <a:t>확인</a:t>
                </a:r>
              </a:p>
            </p:txBody>
          </p:sp>
        </p:grpSp>
        <p:sp>
          <p:nvSpPr>
            <p:cNvPr id="77" name="타원 76"/>
            <p:cNvSpPr/>
            <p:nvPr/>
          </p:nvSpPr>
          <p:spPr>
            <a:xfrm>
              <a:off x="903228" y="5074968"/>
              <a:ext cx="208516" cy="20851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288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739545"/>
              </p:ext>
            </p:extLst>
          </p:nvPr>
        </p:nvGraphicFramePr>
        <p:xfrm>
          <a:off x="0" y="4631"/>
          <a:ext cx="12192000" cy="68654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27316">
                  <a:extLst>
                    <a:ext uri="{9D8B030D-6E8A-4147-A177-3AD203B41FA5}">
                      <a16:colId xmlns:a16="http://schemas.microsoft.com/office/drawing/2014/main" val="2027533968"/>
                    </a:ext>
                  </a:extLst>
                </a:gridCol>
                <a:gridCol w="5192684">
                  <a:extLst>
                    <a:ext uri="{9D8B030D-6E8A-4147-A177-3AD203B41FA5}">
                      <a16:colId xmlns:a16="http://schemas.microsoft.com/office/drawing/2014/main" val="3176128968"/>
                    </a:ext>
                  </a:extLst>
                </a:gridCol>
                <a:gridCol w="650543">
                  <a:extLst>
                    <a:ext uri="{9D8B030D-6E8A-4147-A177-3AD203B41FA5}">
                      <a16:colId xmlns:a16="http://schemas.microsoft.com/office/drawing/2014/main" val="697529806"/>
                    </a:ext>
                  </a:extLst>
                </a:gridCol>
                <a:gridCol w="1635457">
                  <a:extLst>
                    <a:ext uri="{9D8B030D-6E8A-4147-A177-3AD203B41FA5}">
                      <a16:colId xmlns:a16="http://schemas.microsoft.com/office/drawing/2014/main" val="10856396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502988943"/>
                    </a:ext>
                  </a:extLst>
                </a:gridCol>
              </a:tblGrid>
              <a:tr h="27204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명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mainPage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이혜미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632084"/>
                  </a:ext>
                </a:extLst>
              </a:tr>
              <a:tr h="2720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66027"/>
                  </a:ext>
                </a:extLst>
              </a:tr>
              <a:tr h="2353673">
                <a:tc rowSpan="10"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서체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타이틀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맑은고딕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굵게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12pt),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본문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맑은고딕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명칭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채팅방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생성자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호스트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</a:p>
                    <a:p>
                      <a:pPr algn="l" latinLnBrk="1"/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ko-KR" alt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채팅방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참여자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참여자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617613"/>
                  </a:ext>
                </a:extLst>
              </a:tr>
              <a:tr h="43554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#1 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프로그램 제목</a:t>
                      </a: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46301"/>
                  </a:ext>
                </a:extLst>
              </a:tr>
              <a:tr h="43554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#2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채팅방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제목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(Ex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이어폰 한쪽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고장나서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안나와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538858"/>
                  </a:ext>
                </a:extLst>
              </a:tr>
              <a:tr h="45341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#3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호스트가 올린 이미지</a:t>
                      </a:r>
                    </a:p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588344"/>
                  </a:ext>
                </a:extLst>
              </a:tr>
              <a:tr h="43554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#4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호스트가 쓴 글의 일부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(Ex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만원인데 살까요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62400"/>
                  </a:ext>
                </a:extLst>
              </a:tr>
              <a:tr h="43554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#5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호스트가 아직 최종 선택을 안 한 경우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투표 진행중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945563"/>
                  </a:ext>
                </a:extLst>
              </a:tr>
              <a:tr h="45341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#6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호스트의 선택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사지마라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or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사라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26052"/>
                  </a:ext>
                </a:extLst>
              </a:tr>
              <a:tr h="43554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#7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선택된 참여자의 글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(Ex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간절하면 들린다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882327"/>
                  </a:ext>
                </a:extLst>
              </a:tr>
              <a:tr h="43554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#8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채팅방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생성 버튼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294071"/>
                  </a:ext>
                </a:extLst>
              </a:tr>
              <a:tr h="43554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#9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제목을 입력하여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채팅방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생성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위치는 가운데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37028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424195" y="1025302"/>
            <a:ext cx="2992582" cy="43226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415136" y="1078000"/>
            <a:ext cx="208516" cy="2085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24195" y="1456155"/>
            <a:ext cx="2992582" cy="151928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24195" y="2973864"/>
            <a:ext cx="2992582" cy="151928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24195" y="4491737"/>
            <a:ext cx="2992582" cy="151928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495754" y="1525681"/>
            <a:ext cx="3556609" cy="1352727"/>
            <a:chOff x="1607806" y="1293445"/>
            <a:chExt cx="3556609" cy="1352727"/>
          </a:xfrm>
        </p:grpSpPr>
        <p:sp>
          <p:nvSpPr>
            <p:cNvPr id="9" name="TextBox 8"/>
            <p:cNvSpPr txBox="1"/>
            <p:nvPr/>
          </p:nvSpPr>
          <p:spPr>
            <a:xfrm>
              <a:off x="2602657" y="1575645"/>
              <a:ext cx="168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Lorem ipsum dolor sit </a:t>
              </a:r>
              <a:r>
                <a:rPr lang="en-US" altLang="ko-KR" sz="900" dirty="0" err="1"/>
                <a:t>amet</a:t>
              </a:r>
              <a:r>
                <a:rPr lang="en-US" altLang="ko-KR" sz="900" dirty="0"/>
                <a:t>, </a:t>
              </a:r>
              <a:r>
                <a:rPr lang="en-US" altLang="ko-KR" sz="900" dirty="0" err="1"/>
                <a:t>adipiscing</a:t>
              </a:r>
              <a:r>
                <a:rPr lang="en-US" altLang="ko-KR" sz="900" dirty="0"/>
                <a:t> </a:t>
              </a:r>
              <a:r>
                <a:rPr lang="en-US" altLang="ko-KR" sz="900" dirty="0" err="1"/>
                <a:t>elit</a:t>
              </a:r>
              <a:r>
                <a:rPr lang="en-US" altLang="ko-KR" sz="900" dirty="0"/>
                <a:t>, do </a:t>
              </a:r>
              <a:r>
                <a:rPr lang="en-US" altLang="ko-KR" sz="900" dirty="0" err="1"/>
                <a:t>eiusmo</a:t>
              </a:r>
              <a:r>
                <a:rPr lang="en-US" altLang="ko-KR" sz="900" dirty="0"/>
                <a:t>……</a:t>
              </a:r>
              <a:endParaRPr lang="ko-KR" altLang="en-US" sz="900" dirty="0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712064" y="1602992"/>
              <a:ext cx="812186" cy="1043180"/>
              <a:chOff x="1778614" y="2023349"/>
              <a:chExt cx="1521229" cy="1953882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1778614" y="2023349"/>
                <a:ext cx="1521229" cy="19538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>
                <a:off x="1778614" y="2023349"/>
                <a:ext cx="1521229" cy="17456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1778614" y="2023351"/>
                <a:ext cx="1521229" cy="17456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607806" y="1293445"/>
              <a:ext cx="35566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Lorem ipsum dolor sit </a:t>
              </a:r>
              <a:r>
                <a:rPr lang="en-US" altLang="ko-KR" sz="1200" dirty="0" err="1"/>
                <a:t>amet</a:t>
              </a:r>
              <a:r>
                <a:rPr lang="en-US" altLang="ko-KR" sz="1200" dirty="0"/>
                <a:t>, </a:t>
              </a:r>
              <a:r>
                <a:rPr lang="en-US" altLang="ko-KR" sz="1200" dirty="0" err="1"/>
                <a:t>cctur</a:t>
              </a:r>
              <a:r>
                <a:rPr lang="en-US" altLang="ko-KR" sz="1200" dirty="0"/>
                <a:t>…</a:t>
              </a:r>
              <a:endParaRPr lang="ko-KR" altLang="en-US" sz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490605" y="3353092"/>
            <a:ext cx="16863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만원인데 살까요</a:t>
            </a:r>
            <a:r>
              <a:rPr lang="en-US" altLang="ko-KR" sz="900" dirty="0"/>
              <a:t>..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2600012" y="3380439"/>
            <a:ext cx="812186" cy="10079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2600012" y="3380439"/>
            <a:ext cx="812186" cy="932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600012" y="3380439"/>
            <a:ext cx="812186" cy="932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95754" y="3070892"/>
            <a:ext cx="3556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이어폰 한쪽 </a:t>
            </a:r>
            <a:r>
              <a:rPr lang="ko-KR" altLang="en-US" sz="1200" dirty="0" err="1"/>
              <a:t>고장나서</a:t>
            </a:r>
            <a:r>
              <a:rPr lang="ko-KR" altLang="en-US" sz="1200" dirty="0"/>
              <a:t> 안 나와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495754" y="4616104"/>
            <a:ext cx="3556609" cy="1286491"/>
            <a:chOff x="1607806" y="1293445"/>
            <a:chExt cx="3556609" cy="1286491"/>
          </a:xfrm>
        </p:grpSpPr>
        <p:sp>
          <p:nvSpPr>
            <p:cNvPr id="21" name="TextBox 20"/>
            <p:cNvSpPr txBox="1"/>
            <p:nvPr/>
          </p:nvSpPr>
          <p:spPr>
            <a:xfrm>
              <a:off x="2602657" y="1567694"/>
              <a:ext cx="168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Lorem ipsum dolor sit </a:t>
              </a:r>
              <a:r>
                <a:rPr lang="en-US" altLang="ko-KR" sz="900" dirty="0" err="1"/>
                <a:t>amet</a:t>
              </a:r>
              <a:r>
                <a:rPr lang="en-US" altLang="ko-KR" sz="900" dirty="0"/>
                <a:t>, </a:t>
              </a:r>
              <a:r>
                <a:rPr lang="en-US" altLang="ko-KR" sz="900" dirty="0" err="1"/>
                <a:t>adipiscing</a:t>
              </a:r>
              <a:r>
                <a:rPr lang="en-US" altLang="ko-KR" sz="900" dirty="0"/>
                <a:t> </a:t>
              </a:r>
              <a:r>
                <a:rPr lang="en-US" altLang="ko-KR" sz="900" dirty="0" err="1"/>
                <a:t>elit</a:t>
              </a:r>
              <a:r>
                <a:rPr lang="en-US" altLang="ko-KR" sz="900" dirty="0"/>
                <a:t>, do </a:t>
              </a:r>
              <a:r>
                <a:rPr lang="en-US" altLang="ko-KR" sz="900" dirty="0" err="1"/>
                <a:t>eiusmo</a:t>
              </a:r>
              <a:r>
                <a:rPr lang="en-US" altLang="ko-KR" sz="900" dirty="0"/>
                <a:t>……</a:t>
              </a:r>
              <a:endParaRPr lang="ko-KR" altLang="en-US" sz="900" dirty="0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1712064" y="1602992"/>
              <a:ext cx="812186" cy="976944"/>
              <a:chOff x="1778614" y="2023349"/>
              <a:chExt cx="1521229" cy="1829822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1778614" y="2023349"/>
                <a:ext cx="1521229" cy="18298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1778614" y="2023349"/>
                <a:ext cx="1521229" cy="17456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flipV="1">
                <a:off x="1778614" y="2023349"/>
                <a:ext cx="1521229" cy="17456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1607806" y="1293445"/>
              <a:ext cx="35566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Lorem ipsum dolor sit </a:t>
              </a:r>
              <a:r>
                <a:rPr lang="en-US" altLang="ko-KR" sz="1200" dirty="0" err="1"/>
                <a:t>amet</a:t>
              </a:r>
              <a:r>
                <a:rPr lang="en-US" altLang="ko-KR" sz="1200" dirty="0"/>
                <a:t>, </a:t>
              </a:r>
              <a:r>
                <a:rPr lang="en-US" altLang="ko-KR" sz="1200" dirty="0" err="1"/>
                <a:t>cctur</a:t>
              </a:r>
              <a:r>
                <a:rPr lang="en-US" altLang="ko-KR" sz="1200" dirty="0"/>
                <a:t>…</a:t>
              </a:r>
              <a:endParaRPr lang="ko-KR" altLang="en-US" sz="1200" dirty="0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2424195" y="1025301"/>
            <a:ext cx="2992582" cy="551133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8" name="직사각형 27"/>
          <p:cNvSpPr/>
          <p:nvPr/>
        </p:nvSpPr>
        <p:spPr>
          <a:xfrm>
            <a:off x="3599129" y="3725318"/>
            <a:ext cx="1661822" cy="6631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554213" y="3948526"/>
            <a:ext cx="2140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간절하면 들린다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73796" y="3739545"/>
            <a:ext cx="1171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accent5"/>
                </a:solidFill>
              </a:rPr>
              <a:t>사지마라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554213" y="5239486"/>
            <a:ext cx="2140048" cy="663109"/>
            <a:chOff x="2642625" y="1974628"/>
            <a:chExt cx="2140048" cy="663109"/>
          </a:xfrm>
        </p:grpSpPr>
        <p:sp>
          <p:nvSpPr>
            <p:cNvPr id="32" name="직사각형 31"/>
            <p:cNvSpPr/>
            <p:nvPr/>
          </p:nvSpPr>
          <p:spPr>
            <a:xfrm>
              <a:off x="2687541" y="1974628"/>
              <a:ext cx="1661822" cy="6631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42625" y="2197836"/>
              <a:ext cx="214004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err="1"/>
                <a:t>Excepteur</a:t>
              </a:r>
              <a:r>
                <a:rPr lang="en-US" altLang="ko-KR" sz="1000" b="1" dirty="0"/>
                <a:t> </a:t>
              </a:r>
              <a:r>
                <a:rPr lang="en-US" altLang="ko-KR" sz="1000" b="1" dirty="0" err="1"/>
                <a:t>sint</a:t>
              </a:r>
              <a:r>
                <a:rPr lang="en-US" altLang="ko-KR" sz="1000" b="1" dirty="0"/>
                <a:t> </a:t>
              </a:r>
              <a:r>
                <a:rPr lang="en-US" altLang="ko-KR" sz="1000" b="1" dirty="0" err="1"/>
                <a:t>occaecat</a:t>
              </a:r>
              <a:r>
                <a:rPr lang="en-US" altLang="ko-KR" sz="1000" b="1" dirty="0"/>
                <a:t> </a:t>
              </a:r>
              <a:r>
                <a:rPr lang="en-US" altLang="ko-KR" sz="1000" b="1" dirty="0" err="1"/>
                <a:t>cupidatat</a:t>
              </a:r>
              <a:r>
                <a:rPr lang="en-US" altLang="ko-KR" sz="1000" b="1" dirty="0"/>
                <a:t> non…..</a:t>
              </a:r>
              <a:endParaRPr lang="ko-KR" altLang="en-US" sz="10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62209" y="1988855"/>
              <a:ext cx="723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rgbClr val="FF0000"/>
                  </a:solidFill>
                </a:rPr>
                <a:t>sint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3574005" y="2215795"/>
            <a:ext cx="1661822" cy="6631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042157" y="2429293"/>
            <a:ext cx="16863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i="1" dirty="0" err="1"/>
              <a:t>eiusmo</a:t>
            </a:r>
            <a:r>
              <a:rPr lang="en-US" altLang="ko-KR" sz="900" i="1" dirty="0"/>
              <a:t>……</a:t>
            </a:r>
            <a:endParaRPr lang="ko-KR" altLang="en-US" sz="900" i="1" dirty="0"/>
          </a:p>
        </p:txBody>
      </p:sp>
      <p:sp>
        <p:nvSpPr>
          <p:cNvPr id="37" name="타원 36"/>
          <p:cNvSpPr/>
          <p:nvPr/>
        </p:nvSpPr>
        <p:spPr>
          <a:xfrm>
            <a:off x="2451044" y="1482575"/>
            <a:ext cx="208516" cy="2085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2519394" y="1818525"/>
            <a:ext cx="208516" cy="2085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3573797" y="2276434"/>
            <a:ext cx="208516" cy="2085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3547580" y="3734809"/>
            <a:ext cx="208516" cy="2085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3554213" y="1809265"/>
            <a:ext cx="208516" cy="2085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3547580" y="4027096"/>
            <a:ext cx="208516" cy="2085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632711" y="1107199"/>
            <a:ext cx="264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사라마라</a:t>
            </a:r>
            <a:endParaRPr lang="ko-KR" altLang="en-US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44" name="Picture 2" descr="알쓸다정] &amp;#39;이어폰 한쪽만 들릴 때&amp;#39; 해결법과 예방법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1" t="1628" r="30624" b="6121"/>
          <a:stretch/>
        </p:blipFill>
        <p:spPr bwMode="auto">
          <a:xfrm>
            <a:off x="2594939" y="3389854"/>
            <a:ext cx="819150" cy="100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타원 44"/>
          <p:cNvSpPr/>
          <p:nvPr/>
        </p:nvSpPr>
        <p:spPr>
          <a:xfrm>
            <a:off x="5275889" y="826282"/>
            <a:ext cx="208516" cy="2085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529931" y="6111730"/>
            <a:ext cx="2811632" cy="3360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채팅방</a:t>
            </a:r>
            <a:r>
              <a:rPr lang="ko-KR" altLang="en-US" sz="1000" dirty="0"/>
              <a:t> 만들기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697378" y="4315049"/>
            <a:ext cx="2643178" cy="1314230"/>
            <a:chOff x="775025" y="4930551"/>
            <a:chExt cx="2643178" cy="1314230"/>
          </a:xfrm>
        </p:grpSpPr>
        <p:grpSp>
          <p:nvGrpSpPr>
            <p:cNvPr id="48" name="그룹 47"/>
            <p:cNvGrpSpPr/>
            <p:nvPr/>
          </p:nvGrpSpPr>
          <p:grpSpPr>
            <a:xfrm>
              <a:off x="775025" y="4930551"/>
              <a:ext cx="2643178" cy="1314230"/>
              <a:chOff x="2598896" y="3019425"/>
              <a:chExt cx="2643178" cy="1314230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598896" y="3019425"/>
                <a:ext cx="2643178" cy="13142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674263" y="3230000"/>
                <a:ext cx="492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/>
                  <a:t>제목</a:t>
                </a: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481563" y="3934193"/>
                <a:ext cx="877844" cy="24614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dirty="0"/>
                  <a:t>확인</a:t>
                </a:r>
              </a:p>
            </p:txBody>
          </p:sp>
        </p:grpSp>
        <p:sp>
          <p:nvSpPr>
            <p:cNvPr id="49" name="타원 48"/>
            <p:cNvSpPr/>
            <p:nvPr/>
          </p:nvSpPr>
          <p:spPr>
            <a:xfrm>
              <a:off x="903228" y="5074968"/>
              <a:ext cx="208516" cy="20851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917162" y="4852253"/>
            <a:ext cx="2252197" cy="2473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>
            <a:off x="1024572" y="4906601"/>
            <a:ext cx="0" cy="1358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2495754" y="6007471"/>
            <a:ext cx="208516" cy="2085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58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166176"/>
              </p:ext>
            </p:extLst>
          </p:nvPr>
        </p:nvGraphicFramePr>
        <p:xfrm>
          <a:off x="0" y="0"/>
          <a:ext cx="12192000" cy="68721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61062">
                  <a:extLst>
                    <a:ext uri="{9D8B030D-6E8A-4147-A177-3AD203B41FA5}">
                      <a16:colId xmlns:a16="http://schemas.microsoft.com/office/drawing/2014/main" val="2027533968"/>
                    </a:ext>
                  </a:extLst>
                </a:gridCol>
                <a:gridCol w="5358938">
                  <a:extLst>
                    <a:ext uri="{9D8B030D-6E8A-4147-A177-3AD203B41FA5}">
                      <a16:colId xmlns:a16="http://schemas.microsoft.com/office/drawing/2014/main" val="1216461824"/>
                    </a:ext>
                  </a:extLst>
                </a:gridCol>
                <a:gridCol w="650543">
                  <a:extLst>
                    <a:ext uri="{9D8B030D-6E8A-4147-A177-3AD203B41FA5}">
                      <a16:colId xmlns:a16="http://schemas.microsoft.com/office/drawing/2014/main" val="697529806"/>
                    </a:ext>
                  </a:extLst>
                </a:gridCol>
                <a:gridCol w="1635457">
                  <a:extLst>
                    <a:ext uri="{9D8B030D-6E8A-4147-A177-3AD203B41FA5}">
                      <a16:colId xmlns:a16="http://schemas.microsoft.com/office/drawing/2014/main" val="10856396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502988943"/>
                    </a:ext>
                  </a:extLst>
                </a:gridCol>
              </a:tblGrid>
              <a:tr h="2705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명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subPage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이혜미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632084"/>
                  </a:ext>
                </a:extLst>
              </a:tr>
              <a:tr h="2705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66027"/>
                  </a:ext>
                </a:extLst>
              </a:tr>
              <a:tr h="2205666">
                <a:tc rowSpan="11"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</a:t>
                      </a:r>
                    </a:p>
                    <a:p>
                      <a:pPr algn="l" latinLnBrk="1"/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서체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맑은고딕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명칭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채팅방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생성자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호스트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</a:p>
                    <a:p>
                      <a:pPr algn="l" latinLnBrk="1"/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ko-KR" alt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채팅방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참여자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참여자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617613"/>
                  </a:ext>
                </a:extLst>
              </a:tr>
              <a:tr h="40673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#1 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채팅방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제목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이어폰 한쪽 </a:t>
                      </a:r>
                      <a:r>
                        <a:rPr lang="ko-KR" alt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고장나서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안나와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46301"/>
                  </a:ext>
                </a:extLst>
              </a:tr>
              <a:tr h="40673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#2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호스트의 글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첫번째로 들어온 사람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538858"/>
                  </a:ext>
                </a:extLst>
              </a:tr>
              <a:tr h="40673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#3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호스트의 이미지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588344"/>
                  </a:ext>
                </a:extLst>
              </a:tr>
              <a:tr h="40673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#4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호스트가 채택할 수 있는 선택창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62400"/>
                  </a:ext>
                </a:extLst>
              </a:tr>
              <a:tr h="40673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#5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참여자가 선택할 수 있는 추천 아이콘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945563"/>
                  </a:ext>
                </a:extLst>
              </a:tr>
              <a:tr h="45086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#6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참여자가 적는 글</a:t>
                      </a:r>
                    </a:p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26052"/>
                  </a:ext>
                </a:extLst>
              </a:tr>
              <a:tr h="40673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#7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참여자의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프로필사진</a:t>
                      </a:r>
                      <a:endParaRPr lang="en-US" altLang="ko-KR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882327"/>
                  </a:ext>
                </a:extLst>
              </a:tr>
              <a:tr h="40673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#8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업로드 버튼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294071"/>
                  </a:ext>
                </a:extLst>
              </a:tr>
              <a:tr h="40673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#9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 작성 창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754615"/>
                  </a:ext>
                </a:extLst>
              </a:tr>
              <a:tr h="40673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 버튼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5502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263232" y="1038725"/>
            <a:ext cx="2992582" cy="55113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 설명선 6"/>
          <p:cNvSpPr/>
          <p:nvPr/>
        </p:nvSpPr>
        <p:spPr>
          <a:xfrm>
            <a:off x="2421174" y="2169258"/>
            <a:ext cx="1737360" cy="1562888"/>
          </a:xfrm>
          <a:prstGeom prst="wedgeRectCallout">
            <a:avLst>
              <a:gd name="adj1" fmla="val -47627"/>
              <a:gd name="adj2" fmla="val 64628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2421174" y="1670492"/>
            <a:ext cx="1737360" cy="299260"/>
          </a:xfrm>
          <a:prstGeom prst="wedgeRectCallout">
            <a:avLst>
              <a:gd name="adj1" fmla="val -47627"/>
              <a:gd name="adj2" fmla="val 64628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263232" y="1038726"/>
            <a:ext cx="2992582" cy="43226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529239" y="2269009"/>
            <a:ext cx="1521229" cy="1376965"/>
            <a:chOff x="1778614" y="2023349"/>
            <a:chExt cx="1521229" cy="1745673"/>
          </a:xfrm>
        </p:grpSpPr>
        <p:sp>
          <p:nvSpPr>
            <p:cNvPr id="11" name="직사각형 10"/>
            <p:cNvSpPr/>
            <p:nvPr/>
          </p:nvSpPr>
          <p:spPr>
            <a:xfrm>
              <a:off x="1778614" y="2023349"/>
              <a:ext cx="1521229" cy="1745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778614" y="2023349"/>
              <a:ext cx="1521229" cy="17456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V="1">
              <a:off x="1778614" y="2023349"/>
              <a:ext cx="1521229" cy="17456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사각형 설명선 20"/>
          <p:cNvSpPr/>
          <p:nvPr/>
        </p:nvSpPr>
        <p:spPr>
          <a:xfrm>
            <a:off x="3204011" y="4280971"/>
            <a:ext cx="1692913" cy="272845"/>
          </a:xfrm>
          <a:prstGeom prst="wedgeRectCallout">
            <a:avLst>
              <a:gd name="adj1" fmla="val 47569"/>
              <a:gd name="adj2" fmla="val 94933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 설명선 23"/>
          <p:cNvSpPr/>
          <p:nvPr/>
        </p:nvSpPr>
        <p:spPr>
          <a:xfrm>
            <a:off x="3207162" y="4828605"/>
            <a:ext cx="1692913" cy="422522"/>
          </a:xfrm>
          <a:prstGeom prst="wedgeRectCallout">
            <a:avLst>
              <a:gd name="adj1" fmla="val 47569"/>
              <a:gd name="adj2" fmla="val 94933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373156" y="936359"/>
            <a:ext cx="208516" cy="2085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2373156" y="1563021"/>
            <a:ext cx="208516" cy="2085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562407" y="4330624"/>
            <a:ext cx="138463" cy="138463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557325" y="4877360"/>
            <a:ext cx="138463" cy="138463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2566074" y="4866807"/>
            <a:ext cx="141136" cy="115192"/>
            <a:chOff x="2547938" y="4711568"/>
            <a:chExt cx="164518" cy="134276"/>
          </a:xfrm>
        </p:grpSpPr>
        <p:cxnSp>
          <p:nvCxnSpPr>
            <p:cNvPr id="36" name="직선 연결선 35"/>
            <p:cNvCxnSpPr/>
            <p:nvPr/>
          </p:nvCxnSpPr>
          <p:spPr>
            <a:xfrm>
              <a:off x="2547938" y="4777908"/>
              <a:ext cx="65342" cy="67936"/>
            </a:xfrm>
            <a:prstGeom prst="line">
              <a:avLst/>
            </a:prstGeom>
            <a:ln w="19050" cap="rnd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2616197" y="4711568"/>
              <a:ext cx="96259" cy="134276"/>
            </a:xfrm>
            <a:prstGeom prst="line">
              <a:avLst/>
            </a:prstGeom>
            <a:ln w="19050" cap="rnd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" name="타원 40"/>
          <p:cNvSpPr/>
          <p:nvPr/>
        </p:nvSpPr>
        <p:spPr>
          <a:xfrm>
            <a:off x="4971236" y="4280971"/>
            <a:ext cx="250722" cy="25072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4971236" y="4828605"/>
            <a:ext cx="250722" cy="25072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2804664" y="4235650"/>
            <a:ext cx="355751" cy="276999"/>
            <a:chOff x="2911666" y="4395173"/>
            <a:chExt cx="355751" cy="276999"/>
          </a:xfrm>
        </p:grpSpPr>
        <p:pic>
          <p:nvPicPr>
            <p:cNvPr id="1026" name="Picture 2" descr="스마트폰 속 1300가지 표정, 이모지(emoji)를 아시나요? – Samsung Newsroom Korea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06" r="44384"/>
            <a:stretch/>
          </p:blipFill>
          <p:spPr bwMode="auto">
            <a:xfrm flipH="1">
              <a:off x="2911666" y="4436700"/>
              <a:ext cx="143419" cy="193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2997791" y="439517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783057" y="4808091"/>
            <a:ext cx="355751" cy="276999"/>
            <a:chOff x="2911666" y="4395173"/>
            <a:chExt cx="355751" cy="276999"/>
          </a:xfrm>
        </p:grpSpPr>
        <p:pic>
          <p:nvPicPr>
            <p:cNvPr id="47" name="Picture 2" descr="스마트폰 속 1300가지 표정, 이모지(emoji)를 아시나요? – Samsung Newsroom Korea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06" r="44384"/>
            <a:stretch/>
          </p:blipFill>
          <p:spPr bwMode="auto">
            <a:xfrm flipH="1">
              <a:off x="2911666" y="4436700"/>
              <a:ext cx="143419" cy="193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2997791" y="439517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</p:grpSp>
      <p:sp>
        <p:nvSpPr>
          <p:cNvPr id="29" name="타원 28"/>
          <p:cNvSpPr/>
          <p:nvPr/>
        </p:nvSpPr>
        <p:spPr>
          <a:xfrm>
            <a:off x="2370949" y="2095359"/>
            <a:ext cx="208516" cy="2085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2478338" y="4109591"/>
            <a:ext cx="208516" cy="2085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2761167" y="4080212"/>
            <a:ext cx="208516" cy="2085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3185779" y="4080911"/>
            <a:ext cx="208516" cy="2085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2622130" y="6219751"/>
            <a:ext cx="2074562" cy="3303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>
            <a:off x="2757195" y="6328531"/>
            <a:ext cx="0" cy="1358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2404120" y="1153490"/>
            <a:ext cx="123825" cy="242711"/>
            <a:chOff x="381000" y="1025301"/>
            <a:chExt cx="200025" cy="392072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381000" y="1025301"/>
              <a:ext cx="200025" cy="200025"/>
            </a:xfrm>
            <a:prstGeom prst="line">
              <a:avLst/>
            </a:prstGeom>
            <a:ln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 flipV="1">
              <a:off x="381000" y="1217348"/>
              <a:ext cx="200025" cy="200025"/>
            </a:xfrm>
            <a:prstGeom prst="line">
              <a:avLst/>
            </a:prstGeom>
            <a:ln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661862" y="1139673"/>
            <a:ext cx="264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이어폰 한쪽 </a:t>
            </a:r>
            <a:r>
              <a:rPr lang="ko-KR" altLang="en-US" sz="1200" dirty="0" err="1"/>
              <a:t>고장나서</a:t>
            </a:r>
            <a:r>
              <a:rPr lang="ko-KR" altLang="en-US" sz="1200" dirty="0"/>
              <a:t> 안나와</a:t>
            </a:r>
          </a:p>
        </p:txBody>
      </p:sp>
      <p:sp>
        <p:nvSpPr>
          <p:cNvPr id="56" name="타원 55"/>
          <p:cNvSpPr/>
          <p:nvPr/>
        </p:nvSpPr>
        <p:spPr>
          <a:xfrm>
            <a:off x="4933797" y="4100726"/>
            <a:ext cx="208516" cy="2085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2228016" y="6057480"/>
            <a:ext cx="208516" cy="2085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696691" y="6219751"/>
            <a:ext cx="559124" cy="33031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263239" y="6219751"/>
            <a:ext cx="358890" cy="33031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367961" y="6310183"/>
            <a:ext cx="149447" cy="149447"/>
            <a:chOff x="1141922" y="3372631"/>
            <a:chExt cx="259849" cy="259849"/>
          </a:xfrm>
        </p:grpSpPr>
        <p:cxnSp>
          <p:nvCxnSpPr>
            <p:cNvPr id="17" name="직선 연결선 16"/>
            <p:cNvCxnSpPr/>
            <p:nvPr/>
          </p:nvCxnSpPr>
          <p:spPr>
            <a:xfrm flipV="1">
              <a:off x="1271847" y="3372631"/>
              <a:ext cx="0" cy="2598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5400000" flipV="1">
              <a:off x="1271847" y="3372631"/>
              <a:ext cx="0" cy="2598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4748991" y="6257401"/>
            <a:ext cx="2643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전송</a:t>
            </a:r>
          </a:p>
        </p:txBody>
      </p:sp>
      <p:sp>
        <p:nvSpPr>
          <p:cNvPr id="62" name="타원 61"/>
          <p:cNvSpPr/>
          <p:nvPr/>
        </p:nvSpPr>
        <p:spPr>
          <a:xfrm>
            <a:off x="2631638" y="6051806"/>
            <a:ext cx="208516" cy="2085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4663479" y="6061178"/>
            <a:ext cx="208516" cy="2085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57549" y="59713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6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1524000" y="2926079"/>
            <a:ext cx="9144000" cy="58388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dirty="0"/>
              <a:t>감사합니다</a:t>
            </a: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524000" y="5821536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dirty="0">
                <a:latin typeface="+mj-lt"/>
              </a:rPr>
              <a:t>이혜미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93222" y="0"/>
            <a:ext cx="9144000" cy="678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dirty="0"/>
              <a:t>프로젝트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8866975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1638</TotalTime>
  <Words>472</Words>
  <Application>Microsoft Office PowerPoint</Application>
  <PresentationFormat>와이드스크린</PresentationFormat>
  <Paragraphs>178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에스코어 드림 3 Light</vt:lpstr>
      <vt:lpstr>Arial</vt:lpstr>
      <vt:lpstr>Calibri</vt:lpstr>
      <vt:lpstr>Calibri Light</vt:lpstr>
      <vt:lpstr>Wingdings 2</vt:lpstr>
      <vt:lpstr>HDOfficeLightV0</vt:lpstr>
      <vt:lpstr>소켓 통신 프로그램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소켓 통신 프로그램</dc:title>
  <dc:creator>hi</dc:creator>
  <cp:lastModifiedBy>lee hyemi</cp:lastModifiedBy>
  <cp:revision>94</cp:revision>
  <dcterms:created xsi:type="dcterms:W3CDTF">2022-01-07T05:40:30Z</dcterms:created>
  <dcterms:modified xsi:type="dcterms:W3CDTF">2022-01-16T18:31:22Z</dcterms:modified>
</cp:coreProperties>
</file>