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5" Type="http://schemas.openxmlformats.org/officeDocument/2006/relationships/tableStyles" Target="tableStyles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7" baseType="lpstr">
      <vt:lpstr>Arial</vt:lpstr>
      <vt:lpstr>宋体</vt:lpstr>
      <vt:lpstr>Wingdings</vt:lpstr>
      <vt:lpstr>Arial Unicode MS</vt:lpstr>
      <vt:lpstr>Calibri</vt:lpstr>
      <vt:lpstr>微软雅黑</vt:lpstr>
      <vt:lpstr>WPS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XMZ</dc:creator>
  <cp:lastModifiedBy>卢杉</cp:lastModifiedBy>
  <cp:revision>2</cp:revision>
  <dcterms:created xsi:type="dcterms:W3CDTF">2023-08-09T12:44:55Z</dcterms:created>
  <dcterms:modified xsi:type="dcterms:W3CDTF">2023-08-09T12:45:03Z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