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aa23e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aa23e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9aa23ef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9aa23ef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9767aef5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9767aef5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9767aef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9767ae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9767aef5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767aef5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9767aef5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9767aef5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9767aef5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9767aef5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9767aef5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767aef5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9767aef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767aef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9767aef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767aef5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767aef5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767aef5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988725"/>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7500"/>
              <a:t>Percorso PCTO</a:t>
            </a:r>
            <a:endParaRPr sz="7500"/>
          </a:p>
        </p:txBody>
      </p:sp>
      <p:sp>
        <p:nvSpPr>
          <p:cNvPr id="86" name="Google Shape;86;p13"/>
          <p:cNvSpPr txBox="1"/>
          <p:nvPr>
            <p:ph idx="1" type="body"/>
          </p:nvPr>
        </p:nvSpPr>
        <p:spPr>
          <a:xfrm>
            <a:off x="268925" y="2973600"/>
            <a:ext cx="85206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it"/>
              <a:t>Riccardo Simeoni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Orientamento </a:t>
            </a:r>
            <a:r>
              <a:rPr lang="it"/>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Viaggio di Orientamento a Roma</a:t>
            </a:r>
            <a:endParaRPr/>
          </a:p>
        </p:txBody>
      </p:sp>
      <p:sp>
        <p:nvSpPr>
          <p:cNvPr id="142" name="Google Shape;142;p23"/>
          <p:cNvSpPr txBox="1"/>
          <p:nvPr>
            <p:ph idx="1" type="body"/>
          </p:nvPr>
        </p:nvSpPr>
        <p:spPr>
          <a:xfrm>
            <a:off x="311700" y="902250"/>
            <a:ext cx="8520600" cy="217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Durante il corso dello scorso anno ho partecipato ad un evento di orientamento avente sede a Roma, nello specifico tra i padiglioni della Fiera di Roma. Il luogo era allestito con moltissime università tra private e pubbliche, tutte a pubblicizzare la propria capacità di insegnamento di varie materie o di specializzazione in alcuni campi specifici. </a:t>
            </a:r>
            <a:endParaRPr/>
          </a:p>
        </p:txBody>
      </p:sp>
      <p:sp>
        <p:nvSpPr>
          <p:cNvPr id="143" name="Google Shape;143;p23"/>
          <p:cNvSpPr txBox="1"/>
          <p:nvPr/>
        </p:nvSpPr>
        <p:spPr>
          <a:xfrm>
            <a:off x="311700" y="3411200"/>
            <a:ext cx="8520600" cy="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solidFill>
                  <a:schemeClr val="dk2"/>
                </a:solidFill>
                <a:latin typeface="Roboto"/>
                <a:ea typeface="Roboto"/>
                <a:cs typeface="Roboto"/>
                <a:sym typeface="Roboto"/>
              </a:rPr>
              <a:t>Poco prima di tornare a casa abbiamo anche fatto un piccolo giro della struttura.</a:t>
            </a:r>
            <a:endParaRPr>
              <a:latin typeface="Roboto"/>
              <a:ea typeface="Roboto"/>
              <a:cs typeface="Roboto"/>
              <a:sym typeface="Roboto"/>
            </a:endParaRPr>
          </a:p>
        </p:txBody>
      </p:sp>
      <p:sp>
        <p:nvSpPr>
          <p:cNvPr id="144" name="Google Shape;144;p23"/>
          <p:cNvSpPr txBox="1"/>
          <p:nvPr/>
        </p:nvSpPr>
        <p:spPr>
          <a:xfrm>
            <a:off x="311700" y="2470125"/>
            <a:ext cx="8223300" cy="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solidFill>
                  <a:schemeClr val="dk2"/>
                </a:solidFill>
                <a:latin typeface="Roboto"/>
                <a:ea typeface="Roboto"/>
                <a:cs typeface="Roboto"/>
                <a:sym typeface="Roboto"/>
              </a:rPr>
              <a:t>Durante la prima parte di quest’anno ho partecipato all’open day dell’università Tor Vergata di Roma, partecipando ad una conferenza riassuntiva dei vari percorsi che offre l’università in ogni ambito. </a:t>
            </a:r>
            <a:endParaRPr>
              <a:latin typeface="Roboto"/>
              <a:ea typeface="Roboto"/>
              <a:cs typeface="Roboto"/>
              <a:sym typeface="Roboto"/>
            </a:endParaRPr>
          </a:p>
        </p:txBody>
      </p:sp>
      <p:sp>
        <p:nvSpPr>
          <p:cNvPr id="145" name="Google Shape;145;p23"/>
          <p:cNvSpPr txBox="1"/>
          <p:nvPr/>
        </p:nvSpPr>
        <p:spPr>
          <a:xfrm>
            <a:off x="311700" y="3838900"/>
            <a:ext cx="5731500" cy="7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solidFill>
                  <a:schemeClr val="dk2"/>
                </a:solidFill>
                <a:latin typeface="Roboto"/>
                <a:ea typeface="Roboto"/>
                <a:cs typeface="Roboto"/>
                <a:sym typeface="Roboto"/>
              </a:rPr>
              <a:t>Un’ultima visita di istruzione è stata all’Elis a Roma, una scuola privata che offre percorsi post-diploma da master al percorso formativo di un’università.</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The End - Grazie per l’attenzione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CCS Colleferro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CCS - Computer Control System</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La mia esperienza in questa azienda è durata due settimane, in questo frangente di tempo ho imparato come gestire alcuni programmi dal BIOS tramite hard disk esterni per la formattazione e conseguente installazione del sistema operativo sui pc che avevano bisogno di una o entrambi di quelle operazioni.</a:t>
            </a:r>
            <a:endParaRPr/>
          </a:p>
          <a:p>
            <a:pPr indent="0" lvl="0" marL="0" rtl="0" algn="l">
              <a:spcBef>
                <a:spcPts val="1600"/>
              </a:spcBef>
              <a:spcAft>
                <a:spcPts val="1600"/>
              </a:spcAft>
              <a:buNone/>
            </a:pPr>
            <a:r>
              <a:rPr lang="it"/>
              <a:t>Ho imparato inoltre a gestire le parti interne del pc per effettuare eventuali sostituzioni o pulizie dell’hardware, rimuovendo pezzi, sistemando cavi o letteralmente smontando in parti un computer(un mac nel mio caso) per poi riassemblarlo da capo.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Corso 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Corso HTML - Corso pomeridiano a scuola</a:t>
            </a:r>
            <a:endParaRPr/>
          </a:p>
        </p:txBody>
      </p:sp>
      <p:sp>
        <p:nvSpPr>
          <p:cNvPr id="108" name="Google Shape;108;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Ho partecipato a questo corso interno per imparare l’uso dell’HTML, gestito dalla professoressa Anselmi</a:t>
            </a:r>
            <a:r>
              <a:rPr lang="it"/>
              <a:t> Sara</a:t>
            </a:r>
            <a:r>
              <a:rPr lang="it"/>
              <a:t>, in cui ho sostenuto una serie di lezioni (una a settimana) per poi concludere a fine anno con un esame scritto per constatare il conseguimento del corso e per ricevere quindi un attestato di partecipazione.</a:t>
            </a:r>
            <a:endParaRPr/>
          </a:p>
          <a:p>
            <a:pPr indent="0" lvl="0" marL="0" rtl="0" algn="l">
              <a:spcBef>
                <a:spcPts val="1600"/>
              </a:spcBef>
              <a:spcAft>
                <a:spcPts val="0"/>
              </a:spcAft>
              <a:buNone/>
            </a:pPr>
            <a:r>
              <a:rPr lang="it"/>
              <a:t>Sebbene all’esame non sia spiccato per le conoscenze, ad oggi quelle informazioni apprese mi sono tornate molto utili per quanto riguarda la gestione front-end di una possibile pagina HTML, nonostante alcuni tag oramai con HTML5 sono passati in disuso.</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Viaggio in Basilicata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Viaggio in basilicata - Eni, energia per l’ambiente</a:t>
            </a:r>
            <a:endParaRPr/>
          </a:p>
        </p:txBody>
      </p:sp>
      <p:sp>
        <p:nvSpPr>
          <p:cNvPr id="119" name="Google Shape;119;p19"/>
          <p:cNvSpPr txBox="1"/>
          <p:nvPr>
            <p:ph idx="1" type="body"/>
          </p:nvPr>
        </p:nvSpPr>
        <p:spPr>
          <a:xfrm>
            <a:off x="311700" y="1229875"/>
            <a:ext cx="8520600" cy="25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terzo ho anche partecipato ad un viaggio d’istruzione offerto da Eni per la sensibilizzazione sulle forme di energie rinnovabili, apprendendo informazioni su come sono strutturate e come funzionano.</a:t>
            </a:r>
            <a:endParaRPr/>
          </a:p>
          <a:p>
            <a:pPr indent="0" lvl="0" marL="0" rtl="0" algn="l">
              <a:spcBef>
                <a:spcPts val="1600"/>
              </a:spcBef>
              <a:spcAft>
                <a:spcPts val="0"/>
              </a:spcAft>
              <a:buNone/>
            </a:pPr>
            <a:r>
              <a:rPr lang="it"/>
              <a:t>In questo viaggio abbiamo anche partecipato a spiegazioni interessanti sull’estrazione di combustibili fossili come il petrolio, sia su terra con le torri, sia in mare con le stazioni petrolifere, e sul loro trasporto tramite autocisterne e navi petrolifere.</a:t>
            </a:r>
            <a:endParaRPr/>
          </a:p>
          <a:p>
            <a:pPr indent="0" lvl="0" marL="0" rtl="0" algn="l">
              <a:spcBef>
                <a:spcPts val="1600"/>
              </a:spcBef>
              <a:spcAft>
                <a:spcPts val="1600"/>
              </a:spcAft>
              <a:buNone/>
            </a:pPr>
            <a:r>
              <a:t/>
            </a:r>
            <a:endParaRPr/>
          </a:p>
        </p:txBody>
      </p:sp>
      <p:sp>
        <p:nvSpPr>
          <p:cNvPr id="120" name="Google Shape;120;p19"/>
          <p:cNvSpPr txBox="1"/>
          <p:nvPr/>
        </p:nvSpPr>
        <p:spPr>
          <a:xfrm>
            <a:off x="311700" y="3742675"/>
            <a:ext cx="6553500" cy="8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solidFill>
                  <a:schemeClr val="dk2"/>
                </a:solidFill>
                <a:latin typeface="Roboto"/>
                <a:ea typeface="Roboto"/>
                <a:cs typeface="Roboto"/>
                <a:sym typeface="Roboto"/>
              </a:rPr>
              <a:t>Abbiamo inoltre anche affrontato una discussione sulla geologia dei bacini di petrolio e sui danni che una perdita durante il trasporto può provocare all’ambiente.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4A7D6"/>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Rome Cup</a:t>
            </a:r>
            <a:r>
              <a:rPr lang="it"/>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Rome Cup e il nostro progetto Forza 4</a:t>
            </a:r>
            <a:endParaRPr/>
          </a:p>
        </p:txBody>
      </p:sp>
      <p:sp>
        <p:nvSpPr>
          <p:cNvPr id="131" name="Google Shape;131;p21"/>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 scorso anno ho partecipato alla RomeCup con un progetto basato sul gioco Forza 4, cercando di renderlo giocabile per chi aveva possibilità di farlo.</a:t>
            </a:r>
            <a:endParaRPr/>
          </a:p>
          <a:p>
            <a:pPr indent="0" lvl="0" marL="0" rtl="0" algn="l">
              <a:spcBef>
                <a:spcPts val="1600"/>
              </a:spcBef>
              <a:spcAft>
                <a:spcPts val="0"/>
              </a:spcAft>
              <a:buNone/>
            </a:pPr>
            <a:r>
              <a:rPr lang="it"/>
              <a:t>Il progetto consisteva in un carrello meccanico, comandato da un caschetto, che scorreva sulla parte superiore del gioco e lasciava cadere una pedina del colore di turno.</a:t>
            </a:r>
            <a:endParaRPr/>
          </a:p>
          <a:p>
            <a:pPr indent="0" lvl="0" marL="0" rtl="0" algn="l">
              <a:spcBef>
                <a:spcPts val="1600"/>
              </a:spcBef>
              <a:spcAft>
                <a:spcPts val="1600"/>
              </a:spcAft>
              <a:buNone/>
            </a:pPr>
            <a:r>
              <a:rPr lang="it"/>
              <a:t>Purtroppo per via di alcune problematiche riguardanti l’hardware nel nostro gruppo di lavoro, nel giorno dell’evento abbiamo presentato senza un prototipo arrivando ultimi ma con molta esperienza in più grazie ai numerosi incontri fatti a Grottaferrata per la preparazione alla competizione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