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-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Automatické plánovanie pracovných zmien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722946"/>
          </a:xfrm>
        </p:spPr>
        <p:txBody>
          <a:bodyPr>
            <a:normAutofit/>
          </a:bodyPr>
          <a:lstStyle/>
          <a:p>
            <a:r>
              <a:rPr lang="sk-SK" dirty="0"/>
              <a:t>Lukáš Katrenčík</a:t>
            </a:r>
          </a:p>
          <a:p>
            <a:r>
              <a:rPr lang="sk-SK" dirty="0"/>
              <a:t>Vedúci: RNDr. Marek Vajgl, Ph.D.</a:t>
            </a:r>
          </a:p>
          <a:p>
            <a:endParaRPr lang="sk-SK" dirty="0"/>
          </a:p>
          <a:p>
            <a:r>
              <a:rPr lang="sk-SK" dirty="0"/>
              <a:t>Ostravská univerzita v Ostravě</a:t>
            </a:r>
          </a:p>
          <a:p>
            <a:r>
              <a:rPr lang="sk-SK" dirty="0"/>
              <a:t>Katedra informatiky a počítačů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443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APODYS - Cieľ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33919" cy="3880773"/>
          </a:xfrm>
        </p:spPr>
        <p:txBody>
          <a:bodyPr/>
          <a:lstStyle/>
          <a:p>
            <a:r>
              <a:rPr lang="sk-SK" dirty="0" smtClean="0"/>
              <a:t>Automatizovať plánovanie pracovných zmien so špecifickými </a:t>
            </a:r>
            <a:r>
              <a:rPr lang="sk-SK" dirty="0" smtClean="0"/>
              <a:t>podmienkami</a:t>
            </a:r>
          </a:p>
          <a:p>
            <a:r>
              <a:rPr lang="sk-SK" dirty="0" smtClean="0"/>
              <a:t>Pouzitie OpenUP frameworku</a:t>
            </a:r>
            <a:endParaRPr lang="sk-SK" dirty="0" smtClean="0"/>
          </a:p>
          <a:p>
            <a:r>
              <a:rPr lang="sk-SK" dirty="0" smtClean="0"/>
              <a:t>Implementacia u klienta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9287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 riešenia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Java, JavaFX, GitHub, Junit</a:t>
            </a:r>
          </a:p>
          <a:p>
            <a:r>
              <a:rPr lang="sk-SK" dirty="0" smtClean="0"/>
              <a:t>Ukladanie výsledkov do xml</a:t>
            </a:r>
          </a:p>
          <a:p>
            <a:r>
              <a:rPr lang="sk-SK" dirty="0" smtClean="0"/>
              <a:t>Preposielanie plánu zamestnancom použitím e-mailu</a:t>
            </a:r>
          </a:p>
        </p:txBody>
      </p:sp>
    </p:spTree>
    <p:extLst>
      <p:ext uri="{BB962C8B-B14F-4D97-AF65-F5344CB8AC3E}">
        <p14:creationId xmlns:p14="http://schemas.microsoft.com/office/powerpoint/2010/main" val="391252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Automatické plánovanie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Špecifické požiadavky vyplívajúce zo </a:t>
            </a:r>
            <a:r>
              <a:rPr lang="sk-SK" dirty="0" smtClean="0"/>
              <a:t>zákonov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Vytvorenie nástrojov pre zadávanie pravidiel plánovania</a:t>
            </a:r>
          </a:p>
          <a:p>
            <a:r>
              <a:rPr lang="sk-SK" dirty="0" smtClean="0"/>
              <a:t>Plánovanie použitím prehľadávania stavového priestoru do hĺbky</a:t>
            </a:r>
          </a:p>
          <a:p>
            <a:r>
              <a:rPr lang="sk-SK" dirty="0" smtClean="0"/>
              <a:t>Použitie metód </a:t>
            </a:r>
            <a:r>
              <a:rPr lang="sk-SK" dirty="0" smtClean="0"/>
              <a:t>heuristiky ake heuristiky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118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System </a:t>
            </a:r>
            <a:r>
              <a:rPr lang="sk-SK" dirty="0" smtClean="0"/>
              <a:t>práce --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Iteratívny vývoj pomocou frameworku OpenUP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55" y="2659518"/>
            <a:ext cx="6286251" cy="40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88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Automatické plánovanie pracovných zmien</vt:lpstr>
      <vt:lpstr>APODYS - Cieľ</vt:lpstr>
      <vt:lpstr>Implementácia riešenia</vt:lpstr>
      <vt:lpstr>Automatické plánovanie</vt:lpstr>
      <vt:lpstr>System práce 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Automatické plánovanie pracovných zmien</dc:title>
  <dc:creator>Lukáš Katrenčík</dc:creator>
  <cp:lastModifiedBy>Lukas Katrencik</cp:lastModifiedBy>
  <cp:revision>11</cp:revision>
  <dcterms:created xsi:type="dcterms:W3CDTF">2016-02-05T08:08:14Z</dcterms:created>
  <dcterms:modified xsi:type="dcterms:W3CDTF">2016-02-06T13:00:29Z</dcterms:modified>
</cp:coreProperties>
</file>