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4"/>
  </p:notesMasterIdLst>
  <p:sldIdLst>
    <p:sldId id="256" r:id="rId2"/>
    <p:sldId id="271" r:id="rId3"/>
    <p:sldId id="258" r:id="rId4"/>
    <p:sldId id="260" r:id="rId5"/>
    <p:sldId id="264" r:id="rId6"/>
    <p:sldId id="311" r:id="rId7"/>
    <p:sldId id="262" r:id="rId8"/>
    <p:sldId id="274" r:id="rId9"/>
    <p:sldId id="267" r:id="rId10"/>
    <p:sldId id="259" r:id="rId11"/>
    <p:sldId id="290" r:id="rId12"/>
    <p:sldId id="292" r:id="rId13"/>
  </p:sldIdLst>
  <p:sldSz cx="9144000" cy="5143500" type="screen16x9"/>
  <p:notesSz cx="6858000" cy="9144000"/>
  <p:embeddedFontLst>
    <p:embeddedFont>
      <p:font typeface="Amiko" pitchFamily="2" charset="77"/>
      <p:regular r:id="rId15"/>
      <p:bold r:id="rId16"/>
    </p:embeddedFont>
    <p:embeddedFont>
      <p:font typeface="Barlow" pitchFamily="2" charset="77"/>
      <p:regular r:id="rId17"/>
      <p:bold r:id="rId18"/>
      <p:italic r:id="rId19"/>
      <p:boldItalic r:id="rId20"/>
    </p:embeddedFont>
    <p:embeddedFont>
      <p:font typeface="Cabin" pitchFamily="2" charset="77"/>
      <p:regular r:id="rId21"/>
      <p:bold r:id="rId22"/>
      <p:italic r:id="rId23"/>
      <p:boldItalic r:id="rId24"/>
    </p:embeddedFont>
    <p:embeddedFont>
      <p:font typeface="Londrina Solid" pitchFamily="2" charset="77"/>
      <p:regular r:id="rId25"/>
    </p:embeddedFont>
    <p:embeddedFont>
      <p:font typeface="Poppins" pitchFamily="2" charset="77"/>
      <p:regular r:id="rId26"/>
      <p:bold r:id="rId27"/>
      <p:italic r:id="rId28"/>
      <p:boldItalic r:id="rId29"/>
    </p:embeddedFont>
    <p:embeddedFont>
      <p:font typeface="Poppins Black" panose="020B0604020202020204" pitchFamily="34" charset="0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747775"/>
          </p15:clr>
        </p15:guide>
        <p15:guide id="2" pos="449">
          <p15:clr>
            <a:srgbClr val="747775"/>
          </p15:clr>
        </p15:guide>
        <p15:guide id="3" orient="horz" pos="290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6D6719-E857-411A-801B-BDC7019AD6CF}">
  <a:tblStyle styleId="{456D6719-E857-411A-801B-BDC7019AD6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745"/>
  </p:normalViewPr>
  <p:slideViewPr>
    <p:cSldViewPr snapToGrid="0">
      <p:cViewPr varScale="1">
        <p:scale>
          <a:sx n="75" d="100"/>
          <a:sy n="75" d="100"/>
        </p:scale>
        <p:origin x="168" y="1160"/>
      </p:cViewPr>
      <p:guideLst>
        <p:guide pos="5311"/>
        <p:guide pos="449"/>
        <p:guide orient="horz" pos="2906"/>
      </p:guideLst>
    </p:cSldViewPr>
  </p:slideViewPr>
  <p:outlineViewPr>
    <p:cViewPr>
      <p:scale>
        <a:sx n="33" d="100"/>
        <a:sy n="33" d="100"/>
      </p:scale>
      <p:origin x="0" y="-31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5299d1f0d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5299d1f0d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52d9122c8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52d9122c8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25367a04fe8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25367a04fe8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g25367a04fe8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7" name="Google Shape;1267;g25367a04fe8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52d9122c86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252d9122c86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93404e59c5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93404e59c5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93404e59c5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93404e59c5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52d9122c86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52d9122c86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>
          <a:extLst>
            <a:ext uri="{FF2B5EF4-FFF2-40B4-BE49-F238E27FC236}">
              <a16:creationId xmlns:a16="http://schemas.microsoft.com/office/drawing/2014/main" id="{27CE25B8-E6C0-B1B3-4112-EC06E101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93404e59c5_0_73:notes">
            <a:extLst>
              <a:ext uri="{FF2B5EF4-FFF2-40B4-BE49-F238E27FC236}">
                <a16:creationId xmlns:a16="http://schemas.microsoft.com/office/drawing/2014/main" id="{F8C0BF24-CE12-F838-E634-D7A232C55E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93404e59c5_0_73:notes">
            <a:extLst>
              <a:ext uri="{FF2B5EF4-FFF2-40B4-BE49-F238E27FC236}">
                <a16:creationId xmlns:a16="http://schemas.microsoft.com/office/drawing/2014/main" id="{54AD8771-6AAE-2505-AE67-E366AC9780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081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2d9122c86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2d9122c86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52d9122c86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252d9122c86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52d9122c86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52d9122c86_0_3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4125600" y="3459425"/>
            <a:ext cx="43029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25600" y="1308775"/>
            <a:ext cx="43029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 b="1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125" y="4377825"/>
            <a:ext cx="9144000" cy="765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ctrTitle"/>
          </p:nvPr>
        </p:nvSpPr>
        <p:spPr>
          <a:xfrm>
            <a:off x="713250" y="542097"/>
            <a:ext cx="77175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body" idx="1"/>
          </p:nvPr>
        </p:nvSpPr>
        <p:spPr>
          <a:xfrm>
            <a:off x="710400" y="1237425"/>
            <a:ext cx="36765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2"/>
          </p:nvPr>
        </p:nvSpPr>
        <p:spPr>
          <a:xfrm>
            <a:off x="4751525" y="1237425"/>
            <a:ext cx="36765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subTitle" idx="1"/>
          </p:nvPr>
        </p:nvSpPr>
        <p:spPr>
          <a:xfrm>
            <a:off x="2168486" y="1768089"/>
            <a:ext cx="37599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2"/>
          </p:nvPr>
        </p:nvSpPr>
        <p:spPr>
          <a:xfrm>
            <a:off x="2168486" y="1430431"/>
            <a:ext cx="3759900" cy="3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ctrTitle"/>
          </p:nvPr>
        </p:nvSpPr>
        <p:spPr>
          <a:xfrm>
            <a:off x="713250" y="542097"/>
            <a:ext cx="77175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ubTitle" idx="3"/>
          </p:nvPr>
        </p:nvSpPr>
        <p:spPr>
          <a:xfrm>
            <a:off x="2168486" y="2894482"/>
            <a:ext cx="37599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subTitle" idx="4"/>
          </p:nvPr>
        </p:nvSpPr>
        <p:spPr>
          <a:xfrm>
            <a:off x="2168486" y="2556825"/>
            <a:ext cx="3759900" cy="3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ubTitle" idx="5"/>
          </p:nvPr>
        </p:nvSpPr>
        <p:spPr>
          <a:xfrm>
            <a:off x="2168486" y="4020876"/>
            <a:ext cx="37599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ubTitle" idx="6"/>
          </p:nvPr>
        </p:nvSpPr>
        <p:spPr>
          <a:xfrm>
            <a:off x="2168486" y="3683218"/>
            <a:ext cx="3759900" cy="38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6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ctrTitle"/>
          </p:nvPr>
        </p:nvSpPr>
        <p:spPr>
          <a:xfrm>
            <a:off x="4316975" y="357228"/>
            <a:ext cx="36537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Londrina Solid"/>
              <a:buNone/>
              <a:defRPr sz="5200"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subTitle" idx="1"/>
          </p:nvPr>
        </p:nvSpPr>
        <p:spPr>
          <a:xfrm>
            <a:off x="4316975" y="1310528"/>
            <a:ext cx="3653700" cy="1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oppins Black"/>
              <a:buNone/>
              <a:defRPr sz="20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ondrina Solid"/>
              <a:buNone/>
              <a:defRPr>
                <a:latin typeface="Londrina Solid"/>
                <a:ea typeface="Londrina Solid"/>
                <a:cs typeface="Londrina Solid"/>
                <a:sym typeface="Londrina Solid"/>
              </a:defRPr>
            </a:lvl9pPr>
          </a:lstStyle>
          <a:p>
            <a:endParaRPr/>
          </a:p>
        </p:txBody>
      </p:sp>
      <p:sp>
        <p:nvSpPr>
          <p:cNvPr id="178" name="Google Shape;178;p32"/>
          <p:cNvSpPr txBox="1"/>
          <p:nvPr/>
        </p:nvSpPr>
        <p:spPr>
          <a:xfrm>
            <a:off x="4316975" y="4072525"/>
            <a:ext cx="3653700" cy="5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CREDITS: </a:t>
            </a:r>
            <a:r>
              <a:rPr lang="en" sz="11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This presentation template was created by </a:t>
            </a:r>
            <a:r>
              <a:rPr lang="en" sz="1100" b="1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includes icons by </a:t>
            </a:r>
            <a:r>
              <a:rPr lang="en" sz="1100" b="1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, and infographics &amp; images by </a:t>
            </a:r>
            <a:r>
              <a:rPr lang="en" sz="1100" b="1" u="sng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 </a:t>
            </a:r>
            <a:endParaRPr sz="11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/>
          <p:nvPr/>
        </p:nvSpPr>
        <p:spPr>
          <a:xfrm>
            <a:off x="7746777" y="0"/>
            <a:ext cx="1397200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/>
          <p:nvPr/>
        </p:nvSpPr>
        <p:spPr>
          <a:xfrm>
            <a:off x="0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rgbClr val="719F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34"/>
          <p:cNvGrpSpPr/>
          <p:nvPr/>
        </p:nvGrpSpPr>
        <p:grpSpPr>
          <a:xfrm>
            <a:off x="423439" y="1324159"/>
            <a:ext cx="2900418" cy="2387100"/>
            <a:chOff x="423439" y="1324159"/>
            <a:chExt cx="2900418" cy="2387100"/>
          </a:xfrm>
        </p:grpSpPr>
        <p:sp>
          <p:nvSpPr>
            <p:cNvPr id="184" name="Google Shape;184;p34"/>
            <p:cNvSpPr/>
            <p:nvPr/>
          </p:nvSpPr>
          <p:spPr>
            <a:xfrm>
              <a:off x="680038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5" name="Google Shape;185;p34"/>
            <p:cNvGrpSpPr/>
            <p:nvPr/>
          </p:nvGrpSpPr>
          <p:grpSpPr>
            <a:xfrm>
              <a:off x="423439" y="1403650"/>
              <a:ext cx="2900418" cy="1936048"/>
              <a:chOff x="2919950" y="896000"/>
              <a:chExt cx="1528225" cy="1020100"/>
            </a:xfrm>
          </p:grpSpPr>
          <p:sp>
            <p:nvSpPr>
              <p:cNvPr id="186" name="Google Shape;186;p34"/>
              <p:cNvSpPr/>
              <p:nvPr/>
            </p:nvSpPr>
            <p:spPr>
              <a:xfrm>
                <a:off x="2919950" y="896000"/>
                <a:ext cx="1528225" cy="1020100"/>
              </a:xfrm>
              <a:custGeom>
                <a:avLst/>
                <a:gdLst/>
                <a:ahLst/>
                <a:cxnLst/>
                <a:rect l="l" t="t" r="r" b="b"/>
                <a:pathLst>
                  <a:path w="61129" h="40804" extrusionOk="0">
                    <a:moveTo>
                      <a:pt x="38397" y="1"/>
                    </a:moveTo>
                    <a:lnTo>
                      <a:pt x="33359" y="3008"/>
                    </a:lnTo>
                    <a:lnTo>
                      <a:pt x="30401" y="11730"/>
                    </a:lnTo>
                    <a:lnTo>
                      <a:pt x="27219" y="13460"/>
                    </a:lnTo>
                    <a:lnTo>
                      <a:pt x="22381" y="27069"/>
                    </a:lnTo>
                    <a:lnTo>
                      <a:pt x="20627" y="25189"/>
                    </a:lnTo>
                    <a:lnTo>
                      <a:pt x="16116" y="23059"/>
                    </a:lnTo>
                    <a:lnTo>
                      <a:pt x="8346" y="24337"/>
                    </a:lnTo>
                    <a:lnTo>
                      <a:pt x="3384" y="31354"/>
                    </a:lnTo>
                    <a:lnTo>
                      <a:pt x="3384" y="35515"/>
                    </a:lnTo>
                    <a:lnTo>
                      <a:pt x="0" y="40803"/>
                    </a:lnTo>
                    <a:lnTo>
                      <a:pt x="61128" y="40803"/>
                    </a:lnTo>
                    <a:lnTo>
                      <a:pt x="58271" y="33084"/>
                    </a:lnTo>
                    <a:lnTo>
                      <a:pt x="55088" y="31079"/>
                    </a:lnTo>
                    <a:lnTo>
                      <a:pt x="53234" y="24487"/>
                    </a:lnTo>
                    <a:lnTo>
                      <a:pt x="49925" y="20402"/>
                    </a:lnTo>
                    <a:lnTo>
                      <a:pt x="46742" y="11881"/>
                    </a:lnTo>
                    <a:lnTo>
                      <a:pt x="43008" y="10026"/>
                    </a:lnTo>
                    <a:lnTo>
                      <a:pt x="383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34"/>
              <p:cNvSpPr/>
              <p:nvPr/>
            </p:nvSpPr>
            <p:spPr>
              <a:xfrm>
                <a:off x="3251400" y="896000"/>
                <a:ext cx="1196775" cy="1020100"/>
              </a:xfrm>
              <a:custGeom>
                <a:avLst/>
                <a:gdLst/>
                <a:ahLst/>
                <a:cxnLst/>
                <a:rect l="l" t="t" r="r" b="b"/>
                <a:pathLst>
                  <a:path w="47871" h="40804" extrusionOk="0">
                    <a:moveTo>
                      <a:pt x="25139" y="1"/>
                    </a:moveTo>
                    <a:lnTo>
                      <a:pt x="21580" y="4913"/>
                    </a:lnTo>
                    <a:lnTo>
                      <a:pt x="22808" y="18397"/>
                    </a:lnTo>
                    <a:lnTo>
                      <a:pt x="30728" y="21229"/>
                    </a:lnTo>
                    <a:lnTo>
                      <a:pt x="32833" y="30076"/>
                    </a:lnTo>
                    <a:lnTo>
                      <a:pt x="27870" y="37645"/>
                    </a:lnTo>
                    <a:lnTo>
                      <a:pt x="18998" y="16492"/>
                    </a:lnTo>
                    <a:lnTo>
                      <a:pt x="19976" y="32507"/>
                    </a:lnTo>
                    <a:lnTo>
                      <a:pt x="22006" y="38548"/>
                    </a:lnTo>
                    <a:lnTo>
                      <a:pt x="15590" y="33334"/>
                    </a:lnTo>
                    <a:lnTo>
                      <a:pt x="9725" y="25390"/>
                    </a:lnTo>
                    <a:lnTo>
                      <a:pt x="9123" y="27069"/>
                    </a:lnTo>
                    <a:lnTo>
                      <a:pt x="5163" y="25390"/>
                    </a:lnTo>
                    <a:lnTo>
                      <a:pt x="1980" y="27319"/>
                    </a:lnTo>
                    <a:lnTo>
                      <a:pt x="1805" y="36668"/>
                    </a:lnTo>
                    <a:lnTo>
                      <a:pt x="1" y="40803"/>
                    </a:lnTo>
                    <a:lnTo>
                      <a:pt x="47870" y="40803"/>
                    </a:lnTo>
                    <a:lnTo>
                      <a:pt x="45013" y="33084"/>
                    </a:lnTo>
                    <a:lnTo>
                      <a:pt x="41830" y="31079"/>
                    </a:lnTo>
                    <a:lnTo>
                      <a:pt x="39976" y="24487"/>
                    </a:lnTo>
                    <a:lnTo>
                      <a:pt x="36667" y="20402"/>
                    </a:lnTo>
                    <a:lnTo>
                      <a:pt x="33484" y="11881"/>
                    </a:lnTo>
                    <a:lnTo>
                      <a:pt x="29750" y="10026"/>
                    </a:lnTo>
                    <a:lnTo>
                      <a:pt x="2513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34"/>
              <p:cNvSpPr/>
              <p:nvPr/>
            </p:nvSpPr>
            <p:spPr>
              <a:xfrm>
                <a:off x="3600400" y="1189250"/>
                <a:ext cx="176100" cy="237500"/>
              </a:xfrm>
              <a:custGeom>
                <a:avLst/>
                <a:gdLst/>
                <a:ahLst/>
                <a:cxnLst/>
                <a:rect l="l" t="t" r="r" b="b"/>
                <a:pathLst>
                  <a:path w="7044" h="9500" extrusionOk="0">
                    <a:moveTo>
                      <a:pt x="3183" y="0"/>
                    </a:moveTo>
                    <a:lnTo>
                      <a:pt x="1" y="1730"/>
                    </a:lnTo>
                    <a:lnTo>
                      <a:pt x="7043" y="9499"/>
                    </a:lnTo>
                    <a:lnTo>
                      <a:pt x="31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34"/>
              <p:cNvSpPr/>
              <p:nvPr/>
            </p:nvSpPr>
            <p:spPr>
              <a:xfrm>
                <a:off x="3696275" y="898525"/>
                <a:ext cx="751900" cy="1017575"/>
              </a:xfrm>
              <a:custGeom>
                <a:avLst/>
                <a:gdLst/>
                <a:ahLst/>
                <a:cxnLst/>
                <a:rect l="l" t="t" r="r" b="b"/>
                <a:pathLst>
                  <a:path w="30076" h="40703" extrusionOk="0">
                    <a:moveTo>
                      <a:pt x="7394" y="0"/>
                    </a:moveTo>
                    <a:cubicBezTo>
                      <a:pt x="7394" y="2"/>
                      <a:pt x="11755" y="13233"/>
                      <a:pt x="12832" y="15263"/>
                    </a:cubicBezTo>
                    <a:cubicBezTo>
                      <a:pt x="13910" y="17319"/>
                      <a:pt x="20351" y="29900"/>
                      <a:pt x="20351" y="29900"/>
                    </a:cubicBezTo>
                    <a:lnTo>
                      <a:pt x="19499" y="37544"/>
                    </a:lnTo>
                    <a:lnTo>
                      <a:pt x="0" y="40702"/>
                    </a:lnTo>
                    <a:lnTo>
                      <a:pt x="30075" y="40702"/>
                    </a:lnTo>
                    <a:lnTo>
                      <a:pt x="27218" y="32983"/>
                    </a:lnTo>
                    <a:lnTo>
                      <a:pt x="24035" y="30978"/>
                    </a:lnTo>
                    <a:lnTo>
                      <a:pt x="22181" y="24386"/>
                    </a:lnTo>
                    <a:lnTo>
                      <a:pt x="18872" y="20301"/>
                    </a:lnTo>
                    <a:lnTo>
                      <a:pt x="15689" y="11780"/>
                    </a:lnTo>
                    <a:lnTo>
                      <a:pt x="11955" y="9925"/>
                    </a:lnTo>
                    <a:lnTo>
                      <a:pt x="73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34"/>
              <p:cNvSpPr/>
              <p:nvPr/>
            </p:nvSpPr>
            <p:spPr>
              <a:xfrm>
                <a:off x="3737000" y="1484975"/>
                <a:ext cx="52025" cy="33837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13535" extrusionOk="0">
                    <a:moveTo>
                      <a:pt x="0" y="1"/>
                    </a:moveTo>
                    <a:lnTo>
                      <a:pt x="552" y="8948"/>
                    </a:lnTo>
                    <a:lnTo>
                      <a:pt x="2080" y="13535"/>
                    </a:lnTo>
                    <a:lnTo>
                      <a:pt x="1880" y="636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34"/>
              <p:cNvSpPr/>
              <p:nvPr/>
            </p:nvSpPr>
            <p:spPr>
              <a:xfrm>
                <a:off x="3132975" y="1472450"/>
                <a:ext cx="434875" cy="443650"/>
              </a:xfrm>
              <a:custGeom>
                <a:avLst/>
                <a:gdLst/>
                <a:ahLst/>
                <a:cxnLst/>
                <a:rect l="l" t="t" r="r" b="b"/>
                <a:pathLst>
                  <a:path w="17395" h="17746" extrusionOk="0">
                    <a:moveTo>
                      <a:pt x="7595" y="1"/>
                    </a:moveTo>
                    <a:lnTo>
                      <a:pt x="1" y="1254"/>
                    </a:lnTo>
                    <a:lnTo>
                      <a:pt x="6417" y="7018"/>
                    </a:lnTo>
                    <a:lnTo>
                      <a:pt x="6542" y="13610"/>
                    </a:lnTo>
                    <a:lnTo>
                      <a:pt x="4738" y="17745"/>
                    </a:lnTo>
                    <a:lnTo>
                      <a:pt x="7745" y="13409"/>
                    </a:lnTo>
                    <a:lnTo>
                      <a:pt x="7394" y="6818"/>
                    </a:lnTo>
                    <a:lnTo>
                      <a:pt x="10853" y="2958"/>
                    </a:lnTo>
                    <a:lnTo>
                      <a:pt x="17394" y="14036"/>
                    </a:lnTo>
                    <a:lnTo>
                      <a:pt x="13860" y="3986"/>
                    </a:lnTo>
                    <a:lnTo>
                      <a:pt x="13860" y="4011"/>
                    </a:lnTo>
                    <a:lnTo>
                      <a:pt x="12106" y="2131"/>
                    </a:lnTo>
                    <a:lnTo>
                      <a:pt x="75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34"/>
              <p:cNvSpPr/>
              <p:nvPr/>
            </p:nvSpPr>
            <p:spPr>
              <a:xfrm>
                <a:off x="4221325" y="1694250"/>
                <a:ext cx="120950" cy="160425"/>
              </a:xfrm>
              <a:custGeom>
                <a:avLst/>
                <a:gdLst/>
                <a:ahLst/>
                <a:cxnLst/>
                <a:rect l="l" t="t" r="r" b="b"/>
                <a:pathLst>
                  <a:path w="4838" h="6417" extrusionOk="0">
                    <a:moveTo>
                      <a:pt x="1555" y="1"/>
                    </a:moveTo>
                    <a:lnTo>
                      <a:pt x="1" y="6417"/>
                    </a:lnTo>
                    <a:lnTo>
                      <a:pt x="2106" y="6417"/>
                    </a:lnTo>
                    <a:lnTo>
                      <a:pt x="2632" y="4136"/>
                    </a:lnTo>
                    <a:lnTo>
                      <a:pt x="4838" y="1856"/>
                    </a:lnTo>
                    <a:lnTo>
                      <a:pt x="155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34"/>
          <p:cNvSpPr/>
          <p:nvPr/>
        </p:nvSpPr>
        <p:spPr>
          <a:xfrm>
            <a:off x="1686137" y="542100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4"/>
          <p:cNvSpPr/>
          <p:nvPr/>
        </p:nvSpPr>
        <p:spPr>
          <a:xfrm>
            <a:off x="1686137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476925" y="2513125"/>
            <a:ext cx="3951000" cy="10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476925" y="3840025"/>
            <a:ext cx="3951000" cy="4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539975" y="1049825"/>
            <a:ext cx="1436100" cy="10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Poppins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715975" y="2061025"/>
            <a:ext cx="41124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ctrTitle"/>
          </p:nvPr>
        </p:nvSpPr>
        <p:spPr>
          <a:xfrm>
            <a:off x="713250" y="542100"/>
            <a:ext cx="3747300" cy="1214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>
            <a:spLocks noGrp="1"/>
          </p:cNvSpPr>
          <p:nvPr>
            <p:ph type="title"/>
          </p:nvPr>
        </p:nvSpPr>
        <p:spPr>
          <a:xfrm>
            <a:off x="4451225" y="1511850"/>
            <a:ext cx="3976800" cy="2119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2096400" y="689175"/>
            <a:ext cx="4951200" cy="957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2096400" y="1646476"/>
            <a:ext cx="49512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 hasCustomPrompt="1"/>
          </p:nvPr>
        </p:nvSpPr>
        <p:spPr>
          <a:xfrm>
            <a:off x="1389300" y="631727"/>
            <a:ext cx="6365400" cy="107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" name="Google Shape;40;p11"/>
          <p:cNvSpPr txBox="1">
            <a:spLocks noGrp="1"/>
          </p:cNvSpPr>
          <p:nvPr>
            <p:ph type="subTitle" idx="1"/>
          </p:nvPr>
        </p:nvSpPr>
        <p:spPr>
          <a:xfrm>
            <a:off x="1389300" y="1786527"/>
            <a:ext cx="6365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951714" y="1797001"/>
            <a:ext cx="2635500" cy="55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hasCustomPrompt="1"/>
          </p:nvPr>
        </p:nvSpPr>
        <p:spPr>
          <a:xfrm>
            <a:off x="789435" y="1614209"/>
            <a:ext cx="784500" cy="46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2"/>
          </p:nvPr>
        </p:nvSpPr>
        <p:spPr>
          <a:xfrm>
            <a:off x="1951714" y="1336191"/>
            <a:ext cx="2635500" cy="46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ctrTitle" idx="3"/>
          </p:nvPr>
        </p:nvSpPr>
        <p:spPr>
          <a:xfrm>
            <a:off x="713250" y="542097"/>
            <a:ext cx="77175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4"/>
          </p:nvPr>
        </p:nvSpPr>
        <p:spPr>
          <a:xfrm>
            <a:off x="1951714" y="2897915"/>
            <a:ext cx="2635500" cy="55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5" hasCustomPrompt="1"/>
          </p:nvPr>
        </p:nvSpPr>
        <p:spPr>
          <a:xfrm>
            <a:off x="789435" y="2715124"/>
            <a:ext cx="784500" cy="46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6"/>
          </p:nvPr>
        </p:nvSpPr>
        <p:spPr>
          <a:xfrm>
            <a:off x="1951714" y="2437105"/>
            <a:ext cx="2635500" cy="46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7"/>
          </p:nvPr>
        </p:nvSpPr>
        <p:spPr>
          <a:xfrm>
            <a:off x="1951714" y="3998830"/>
            <a:ext cx="2635500" cy="55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8" hasCustomPrompt="1"/>
          </p:nvPr>
        </p:nvSpPr>
        <p:spPr>
          <a:xfrm>
            <a:off x="789435" y="3816040"/>
            <a:ext cx="784500" cy="46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Poppins"/>
              <a:buNone/>
              <a:defRPr sz="20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9"/>
          </p:nvPr>
        </p:nvSpPr>
        <p:spPr>
          <a:xfrm>
            <a:off x="1951714" y="3538020"/>
            <a:ext cx="2635500" cy="460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2200" b="1"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5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>
            <a:off x="7746777" y="0"/>
            <a:ext cx="1397200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ctrTitle"/>
          </p:nvPr>
        </p:nvSpPr>
        <p:spPr>
          <a:xfrm>
            <a:off x="713250" y="542097"/>
            <a:ext cx="7717500" cy="620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1"/>
          </p:nvPr>
        </p:nvSpPr>
        <p:spPr>
          <a:xfrm>
            <a:off x="715975" y="1492263"/>
            <a:ext cx="2425500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rlow"/>
              <a:buNone/>
              <a:defRPr sz="35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●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○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Char char="■"/>
              <a:defRPr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7" r:id="rId6"/>
    <p:sldLayoutId id="2147483658" r:id="rId7"/>
    <p:sldLayoutId id="2147483659" r:id="rId8"/>
    <p:sldLayoutId id="2147483662" r:id="rId9"/>
    <p:sldLayoutId id="2147483666" r:id="rId10"/>
    <p:sldLayoutId id="2147483667" r:id="rId11"/>
    <p:sldLayoutId id="2147483678" r:id="rId12"/>
    <p:sldLayoutId id="2147483679" r:id="rId13"/>
    <p:sldLayoutId id="2147483680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/cloudy-nature-landscape-by-lake_26324398.htm#/?utm_source=slidesgo_template&amp;utm_medium=referral-link&amp;utm_campaign=sg_resources&amp;utm_content=freepik" TargetMode="External"/><Relationship Id="rId13" Type="http://schemas.openxmlformats.org/officeDocument/2006/relationships/hyperlink" Target="https://www.freepik.com/free-photo/designer-working-3d-model_25182483.htm#/?utm_source=slidesgo_template&amp;utm_medium=referral-link&amp;utm_campaign=sg_resources&amp;utm_content=freepik" TargetMode="External"/><Relationship Id="rId3" Type="http://schemas.openxmlformats.org/officeDocument/2006/relationships/hyperlink" Target="https://www.freepik.com/free-vector/iceberg-collection-nature-concept_9891956.htm#&amp;position=33&amp;from_view=undefined" TargetMode="External"/><Relationship Id="rId7" Type="http://schemas.openxmlformats.org/officeDocument/2006/relationships/hyperlink" Target="https://www.freepik.com/free-photo/cloudy-nature-landscape-by-lake_26324398.htm#&amp;position=7&amp;from_view=undefined" TargetMode="External"/><Relationship Id="rId12" Type="http://schemas.openxmlformats.org/officeDocument/2006/relationships/hyperlink" Target="https://www.freepik.com/free-photo/high-angle-teenage-girl-with-stack-books_6936853.htm#/?utm_source=slidesgo_template&amp;utm_medium=referral-link&amp;utm_campaign=sg_resources&amp;utm_content=freepik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www.freepik.com/free-photo/iceland-landscape-beautiful-waterscape_18409590.htm#/?utm_source=slidesgo_template&amp;utm_medium=referral-link&amp;utm_campaign=sg_resources&amp;utm_content=freepik" TargetMode="External"/><Relationship Id="rId11" Type="http://schemas.openxmlformats.org/officeDocument/2006/relationships/hyperlink" Target="https://www.freepik.com/free-photo/high-angle-teenage-girl-with-stack-books_6936853.htm#&amp;position=3&amp;from_view=undefined" TargetMode="External"/><Relationship Id="rId5" Type="http://schemas.openxmlformats.org/officeDocument/2006/relationships/hyperlink" Target="https://www.freepik.com/free-photo/iceland-landscape-beautiful-waterscape_18409590.htm#&amp;position=13&amp;from_view=undefined" TargetMode="External"/><Relationship Id="rId10" Type="http://schemas.openxmlformats.org/officeDocument/2006/relationships/hyperlink" Target="https://www.freepik.com/free-photo/portrait-businesswoman_1128139.htm#/?utm_source=slidesgo_template&amp;utm_medium=referral-link&amp;utm_campaign=sg_resources&amp;utm_content=freepik" TargetMode="External"/><Relationship Id="rId4" Type="http://schemas.openxmlformats.org/officeDocument/2006/relationships/hyperlink" Target="https://www.freepik.com/free-vector/iceberg-collection-nature-concept_9891956.htm#/?utm_source=slidesgo_template&amp;utm_medium=referral-link&amp;utm_campaign=sg_resources&amp;utm_content=freepik" TargetMode="External"/><Relationship Id="rId9" Type="http://schemas.openxmlformats.org/officeDocument/2006/relationships/hyperlink" Target="https://www.freepik.com/free-photo/portrait-businesswoman_1128139.htm#&amp;position=5&amp;from_view=undefin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/>
          <p:nvPr/>
        </p:nvSpPr>
        <p:spPr>
          <a:xfrm>
            <a:off x="0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8"/>
          <p:cNvSpPr txBox="1">
            <a:spLocks noGrp="1"/>
          </p:cNvSpPr>
          <p:nvPr>
            <p:ph type="subTitle" idx="1"/>
          </p:nvPr>
        </p:nvSpPr>
        <p:spPr>
          <a:xfrm>
            <a:off x="4125600" y="3274309"/>
            <a:ext cx="4302900" cy="37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</a:t>
            </a:r>
            <a:r>
              <a:rPr lang="en-GB" dirty="0"/>
              <a:t>-sou</a:t>
            </a:r>
            <a:r>
              <a:rPr lang="en" dirty="0" err="1"/>
              <a:t>rce</a:t>
            </a:r>
            <a:r>
              <a:rPr lang="en" dirty="0"/>
              <a:t>, Zero-Trust browser</a:t>
            </a:r>
            <a:endParaRPr dirty="0"/>
          </a:p>
        </p:txBody>
      </p:sp>
      <p:sp>
        <p:nvSpPr>
          <p:cNvPr id="207" name="Google Shape;207;p38"/>
          <p:cNvSpPr txBox="1">
            <a:spLocks noGrp="1"/>
          </p:cNvSpPr>
          <p:nvPr>
            <p:ph type="ctrTitle"/>
          </p:nvPr>
        </p:nvSpPr>
        <p:spPr>
          <a:xfrm>
            <a:off x="4125600" y="1919732"/>
            <a:ext cx="4302900" cy="12232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Iceberg</a:t>
            </a:r>
            <a:endParaRPr dirty="0"/>
          </a:p>
        </p:txBody>
      </p:sp>
      <p:grpSp>
        <p:nvGrpSpPr>
          <p:cNvPr id="208" name="Google Shape;208;p38"/>
          <p:cNvGrpSpPr/>
          <p:nvPr/>
        </p:nvGrpSpPr>
        <p:grpSpPr>
          <a:xfrm>
            <a:off x="490876" y="1378200"/>
            <a:ext cx="2765522" cy="2387100"/>
            <a:chOff x="490876" y="1324159"/>
            <a:chExt cx="2765522" cy="2387100"/>
          </a:xfrm>
        </p:grpSpPr>
        <p:sp>
          <p:nvSpPr>
            <p:cNvPr id="209" name="Google Shape;209;p38"/>
            <p:cNvSpPr/>
            <p:nvPr/>
          </p:nvSpPr>
          <p:spPr>
            <a:xfrm>
              <a:off x="680086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0" name="Google Shape;210;p38"/>
            <p:cNvGrpSpPr/>
            <p:nvPr/>
          </p:nvGrpSpPr>
          <p:grpSpPr>
            <a:xfrm>
              <a:off x="490876" y="1581329"/>
              <a:ext cx="2765522" cy="1872729"/>
              <a:chOff x="466809" y="1336675"/>
              <a:chExt cx="2593325" cy="1756123"/>
            </a:xfrm>
          </p:grpSpPr>
          <p:sp>
            <p:nvSpPr>
              <p:cNvPr id="211" name="Google Shape;211;p38"/>
              <p:cNvSpPr/>
              <p:nvPr/>
            </p:nvSpPr>
            <p:spPr>
              <a:xfrm>
                <a:off x="466809" y="1336675"/>
                <a:ext cx="2593318" cy="1756116"/>
              </a:xfrm>
              <a:custGeom>
                <a:avLst/>
                <a:gdLst/>
                <a:ahLst/>
                <a:cxnLst/>
                <a:rect l="l" t="t" r="r" b="b"/>
                <a:pathLst>
                  <a:path w="54112" h="36643" extrusionOk="0">
                    <a:moveTo>
                      <a:pt x="28848" y="0"/>
                    </a:moveTo>
                    <a:lnTo>
                      <a:pt x="25891" y="5564"/>
                    </a:lnTo>
                    <a:lnTo>
                      <a:pt x="23159" y="7294"/>
                    </a:lnTo>
                    <a:lnTo>
                      <a:pt x="17219" y="21178"/>
                    </a:lnTo>
                    <a:lnTo>
                      <a:pt x="10527" y="19750"/>
                    </a:lnTo>
                    <a:lnTo>
                      <a:pt x="8121" y="25765"/>
                    </a:lnTo>
                    <a:lnTo>
                      <a:pt x="5364" y="24913"/>
                    </a:lnTo>
                    <a:lnTo>
                      <a:pt x="1" y="36642"/>
                    </a:lnTo>
                    <a:lnTo>
                      <a:pt x="54111" y="36642"/>
                    </a:lnTo>
                    <a:lnTo>
                      <a:pt x="52232" y="31630"/>
                    </a:lnTo>
                    <a:lnTo>
                      <a:pt x="48071" y="29048"/>
                    </a:lnTo>
                    <a:lnTo>
                      <a:pt x="44212" y="18321"/>
                    </a:lnTo>
                    <a:lnTo>
                      <a:pt x="40051" y="17168"/>
                    </a:lnTo>
                    <a:lnTo>
                      <a:pt x="3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38"/>
              <p:cNvSpPr/>
              <p:nvPr/>
            </p:nvSpPr>
            <p:spPr>
              <a:xfrm>
                <a:off x="1762852" y="1336675"/>
                <a:ext cx="1297282" cy="1756116"/>
              </a:xfrm>
              <a:custGeom>
                <a:avLst/>
                <a:gdLst/>
                <a:ahLst/>
                <a:cxnLst/>
                <a:rect l="l" t="t" r="r" b="b"/>
                <a:pathLst>
                  <a:path w="27069" h="36643" extrusionOk="0">
                    <a:moveTo>
                      <a:pt x="3033" y="0"/>
                    </a:moveTo>
                    <a:lnTo>
                      <a:pt x="3710" y="12432"/>
                    </a:lnTo>
                    <a:lnTo>
                      <a:pt x="1" y="25539"/>
                    </a:lnTo>
                    <a:lnTo>
                      <a:pt x="3108" y="28296"/>
                    </a:lnTo>
                    <a:lnTo>
                      <a:pt x="452" y="32457"/>
                    </a:lnTo>
                    <a:lnTo>
                      <a:pt x="2757" y="36642"/>
                    </a:lnTo>
                    <a:lnTo>
                      <a:pt x="27068" y="36642"/>
                    </a:lnTo>
                    <a:lnTo>
                      <a:pt x="25189" y="31630"/>
                    </a:lnTo>
                    <a:lnTo>
                      <a:pt x="21028" y="29048"/>
                    </a:lnTo>
                    <a:lnTo>
                      <a:pt x="17169" y="18321"/>
                    </a:lnTo>
                    <a:lnTo>
                      <a:pt x="13008" y="17168"/>
                    </a:lnTo>
                    <a:lnTo>
                      <a:pt x="44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38"/>
              <p:cNvSpPr/>
              <p:nvPr/>
            </p:nvSpPr>
            <p:spPr>
              <a:xfrm>
                <a:off x="971319" y="2283151"/>
                <a:ext cx="670279" cy="470911"/>
              </a:xfrm>
              <a:custGeom>
                <a:avLst/>
                <a:gdLst/>
                <a:ahLst/>
                <a:cxnLst/>
                <a:rect l="l" t="t" r="r" b="b"/>
                <a:pathLst>
                  <a:path w="13986" h="9826" extrusionOk="0">
                    <a:moveTo>
                      <a:pt x="0" y="1"/>
                    </a:moveTo>
                    <a:lnTo>
                      <a:pt x="5915" y="7745"/>
                    </a:lnTo>
                    <a:lnTo>
                      <a:pt x="13985" y="9825"/>
                    </a:lnTo>
                    <a:lnTo>
                      <a:pt x="7018" y="5540"/>
                    </a:lnTo>
                    <a:lnTo>
                      <a:pt x="6692" y="142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38"/>
              <p:cNvSpPr/>
              <p:nvPr/>
            </p:nvSpPr>
            <p:spPr>
              <a:xfrm>
                <a:off x="1576662" y="1603331"/>
                <a:ext cx="186237" cy="928499"/>
              </a:xfrm>
              <a:custGeom>
                <a:avLst/>
                <a:gdLst/>
                <a:ahLst/>
                <a:cxnLst/>
                <a:rect l="l" t="t" r="r" b="b"/>
                <a:pathLst>
                  <a:path w="3886" h="19374" extrusionOk="0">
                    <a:moveTo>
                      <a:pt x="2733" y="0"/>
                    </a:moveTo>
                    <a:lnTo>
                      <a:pt x="1" y="1730"/>
                    </a:lnTo>
                    <a:lnTo>
                      <a:pt x="1931" y="6141"/>
                    </a:lnTo>
                    <a:lnTo>
                      <a:pt x="1" y="14186"/>
                    </a:lnTo>
                    <a:lnTo>
                      <a:pt x="1354" y="19374"/>
                    </a:lnTo>
                    <a:lnTo>
                      <a:pt x="1354" y="14662"/>
                    </a:lnTo>
                    <a:lnTo>
                      <a:pt x="3886" y="6241"/>
                    </a:lnTo>
                    <a:lnTo>
                      <a:pt x="27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38"/>
              <p:cNvSpPr/>
              <p:nvPr/>
            </p:nvSpPr>
            <p:spPr>
              <a:xfrm>
                <a:off x="806743" y="2654332"/>
                <a:ext cx="834854" cy="438466"/>
              </a:xfrm>
              <a:custGeom>
                <a:avLst/>
                <a:gdLst/>
                <a:ahLst/>
                <a:cxnLst/>
                <a:rect l="l" t="t" r="r" b="b"/>
                <a:pathLst>
                  <a:path w="17420" h="9149" extrusionOk="0">
                    <a:moveTo>
                      <a:pt x="9349" y="0"/>
                    </a:moveTo>
                    <a:lnTo>
                      <a:pt x="4286" y="2080"/>
                    </a:lnTo>
                    <a:lnTo>
                      <a:pt x="2958" y="3033"/>
                    </a:lnTo>
                    <a:lnTo>
                      <a:pt x="1" y="9148"/>
                    </a:lnTo>
                    <a:lnTo>
                      <a:pt x="15113" y="9148"/>
                    </a:lnTo>
                    <a:lnTo>
                      <a:pt x="15715" y="5915"/>
                    </a:lnTo>
                    <a:lnTo>
                      <a:pt x="13936" y="3484"/>
                    </a:lnTo>
                    <a:lnTo>
                      <a:pt x="17419" y="2080"/>
                    </a:lnTo>
                    <a:lnTo>
                      <a:pt x="93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38"/>
              <p:cNvSpPr/>
              <p:nvPr/>
            </p:nvSpPr>
            <p:spPr>
              <a:xfrm>
                <a:off x="729871" y="2531787"/>
                <a:ext cx="665487" cy="443258"/>
              </a:xfrm>
              <a:custGeom>
                <a:avLst/>
                <a:gdLst/>
                <a:ahLst/>
                <a:cxnLst/>
                <a:rect l="l" t="t" r="r" b="b"/>
                <a:pathLst>
                  <a:path w="13886" h="9249" extrusionOk="0">
                    <a:moveTo>
                      <a:pt x="1" y="1"/>
                    </a:moveTo>
                    <a:lnTo>
                      <a:pt x="4562" y="5590"/>
                    </a:lnTo>
                    <a:lnTo>
                      <a:pt x="13885" y="9249"/>
                    </a:lnTo>
                    <a:lnTo>
                      <a:pt x="5890" y="4637"/>
                    </a:lnTo>
                    <a:lnTo>
                      <a:pt x="2632" y="82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38"/>
              <p:cNvSpPr/>
              <p:nvPr/>
            </p:nvSpPr>
            <p:spPr>
              <a:xfrm>
                <a:off x="2120806" y="2531787"/>
                <a:ext cx="211445" cy="443258"/>
              </a:xfrm>
              <a:custGeom>
                <a:avLst/>
                <a:gdLst/>
                <a:ahLst/>
                <a:cxnLst/>
                <a:rect l="l" t="t" r="r" b="b"/>
                <a:pathLst>
                  <a:path w="4412" h="9249" extrusionOk="0">
                    <a:moveTo>
                      <a:pt x="0" y="1"/>
                    </a:moveTo>
                    <a:lnTo>
                      <a:pt x="2331" y="4061"/>
                    </a:lnTo>
                    <a:lnTo>
                      <a:pt x="2030" y="5840"/>
                    </a:lnTo>
                    <a:lnTo>
                      <a:pt x="3309" y="9249"/>
                    </a:lnTo>
                    <a:lnTo>
                      <a:pt x="3309" y="5715"/>
                    </a:lnTo>
                    <a:lnTo>
                      <a:pt x="4411" y="38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38"/>
              <p:cNvSpPr/>
              <p:nvPr/>
            </p:nvSpPr>
            <p:spPr>
              <a:xfrm>
                <a:off x="1855348" y="1336675"/>
                <a:ext cx="1204787" cy="1756116"/>
              </a:xfrm>
              <a:custGeom>
                <a:avLst/>
                <a:gdLst/>
                <a:ahLst/>
                <a:cxnLst/>
                <a:rect l="l" t="t" r="r" b="b"/>
                <a:pathLst>
                  <a:path w="25139" h="36643" extrusionOk="0">
                    <a:moveTo>
                      <a:pt x="1554" y="0"/>
                    </a:moveTo>
                    <a:lnTo>
                      <a:pt x="7995" y="16868"/>
                    </a:lnTo>
                    <a:lnTo>
                      <a:pt x="0" y="24161"/>
                    </a:lnTo>
                    <a:lnTo>
                      <a:pt x="7695" y="21705"/>
                    </a:lnTo>
                    <a:lnTo>
                      <a:pt x="13058" y="26417"/>
                    </a:lnTo>
                    <a:lnTo>
                      <a:pt x="13058" y="28672"/>
                    </a:lnTo>
                    <a:lnTo>
                      <a:pt x="14136" y="25665"/>
                    </a:lnTo>
                    <a:lnTo>
                      <a:pt x="13133" y="22532"/>
                    </a:lnTo>
                    <a:lnTo>
                      <a:pt x="13735" y="19750"/>
                    </a:lnTo>
                    <a:lnTo>
                      <a:pt x="17118" y="29073"/>
                    </a:lnTo>
                    <a:lnTo>
                      <a:pt x="18497" y="32031"/>
                    </a:lnTo>
                    <a:lnTo>
                      <a:pt x="22131" y="33459"/>
                    </a:lnTo>
                    <a:lnTo>
                      <a:pt x="9249" y="36642"/>
                    </a:lnTo>
                    <a:lnTo>
                      <a:pt x="25138" y="36642"/>
                    </a:lnTo>
                    <a:lnTo>
                      <a:pt x="23259" y="31630"/>
                    </a:lnTo>
                    <a:lnTo>
                      <a:pt x="19098" y="29048"/>
                    </a:lnTo>
                    <a:lnTo>
                      <a:pt x="15239" y="18321"/>
                    </a:lnTo>
                    <a:lnTo>
                      <a:pt x="11078" y="17168"/>
                    </a:lnTo>
                    <a:lnTo>
                      <a:pt x="25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9" name="Google Shape;219;p38"/>
          <p:cNvSpPr/>
          <p:nvPr/>
        </p:nvSpPr>
        <p:spPr>
          <a:xfrm>
            <a:off x="1686137" y="542100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8"/>
          <p:cNvSpPr/>
          <p:nvPr/>
        </p:nvSpPr>
        <p:spPr>
          <a:xfrm>
            <a:off x="1686137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/>
          <p:nvPr/>
        </p:nvSpPr>
        <p:spPr>
          <a:xfrm>
            <a:off x="0" y="3062675"/>
            <a:ext cx="9143931" cy="2080658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41"/>
          <p:cNvSpPr txBox="1">
            <a:spLocks noGrp="1"/>
          </p:cNvSpPr>
          <p:nvPr>
            <p:ph type="title"/>
          </p:nvPr>
        </p:nvSpPr>
        <p:spPr>
          <a:xfrm>
            <a:off x="2096400" y="689175"/>
            <a:ext cx="4951200" cy="95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Děkujeme</a:t>
            </a:r>
            <a:r>
              <a:rPr lang="en" dirty="0"/>
              <a:t> za </a:t>
            </a:r>
            <a:r>
              <a:rPr lang="en" dirty="0" err="1"/>
              <a:t>pozornost</a:t>
            </a:r>
            <a:r>
              <a:rPr lang="en" dirty="0"/>
              <a:t>!</a:t>
            </a:r>
            <a:endParaRPr dirty="0"/>
          </a:p>
        </p:txBody>
      </p:sp>
      <p:grpSp>
        <p:nvGrpSpPr>
          <p:cNvPr id="265" name="Google Shape;265;p41"/>
          <p:cNvGrpSpPr/>
          <p:nvPr/>
        </p:nvGrpSpPr>
        <p:grpSpPr>
          <a:xfrm>
            <a:off x="3152720" y="2628402"/>
            <a:ext cx="2838559" cy="2581649"/>
            <a:chOff x="3259676" y="2573209"/>
            <a:chExt cx="2624650" cy="2387100"/>
          </a:xfrm>
        </p:grpSpPr>
        <p:sp>
          <p:nvSpPr>
            <p:cNvPr id="266" name="Google Shape;266;p41"/>
            <p:cNvSpPr/>
            <p:nvPr/>
          </p:nvSpPr>
          <p:spPr>
            <a:xfrm>
              <a:off x="3378438" y="257320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41"/>
            <p:cNvGrpSpPr/>
            <p:nvPr/>
          </p:nvGrpSpPr>
          <p:grpSpPr>
            <a:xfrm>
              <a:off x="3259676" y="2590192"/>
              <a:ext cx="2624650" cy="1946529"/>
              <a:chOff x="4792125" y="3869075"/>
              <a:chExt cx="1309575" cy="971225"/>
            </a:xfrm>
          </p:grpSpPr>
          <p:sp>
            <p:nvSpPr>
              <p:cNvPr id="268" name="Google Shape;268;p41"/>
              <p:cNvSpPr/>
              <p:nvPr/>
            </p:nvSpPr>
            <p:spPr>
              <a:xfrm>
                <a:off x="4792125" y="3869075"/>
                <a:ext cx="1309575" cy="971225"/>
              </a:xfrm>
              <a:custGeom>
                <a:avLst/>
                <a:gdLst/>
                <a:ahLst/>
                <a:cxnLst/>
                <a:rect l="l" t="t" r="r" b="b"/>
                <a:pathLst>
                  <a:path w="52383" h="38849" extrusionOk="0">
                    <a:moveTo>
                      <a:pt x="24512" y="1"/>
                    </a:moveTo>
                    <a:lnTo>
                      <a:pt x="21680" y="3936"/>
                    </a:lnTo>
                    <a:lnTo>
                      <a:pt x="16217" y="22858"/>
                    </a:lnTo>
                    <a:lnTo>
                      <a:pt x="13660" y="23710"/>
                    </a:lnTo>
                    <a:lnTo>
                      <a:pt x="11129" y="29876"/>
                    </a:lnTo>
                    <a:lnTo>
                      <a:pt x="8673" y="33309"/>
                    </a:lnTo>
                    <a:lnTo>
                      <a:pt x="3409" y="35640"/>
                    </a:lnTo>
                    <a:lnTo>
                      <a:pt x="1" y="38848"/>
                    </a:lnTo>
                    <a:lnTo>
                      <a:pt x="52382" y="38848"/>
                    </a:lnTo>
                    <a:lnTo>
                      <a:pt x="47670" y="33685"/>
                    </a:lnTo>
                    <a:lnTo>
                      <a:pt x="41179" y="33184"/>
                    </a:lnTo>
                    <a:lnTo>
                      <a:pt x="36467" y="30101"/>
                    </a:lnTo>
                    <a:lnTo>
                      <a:pt x="34487" y="20653"/>
                    </a:lnTo>
                    <a:lnTo>
                      <a:pt x="31755" y="17445"/>
                    </a:lnTo>
                    <a:lnTo>
                      <a:pt x="30252" y="5891"/>
                    </a:lnTo>
                    <a:lnTo>
                      <a:pt x="27319" y="978"/>
                    </a:lnTo>
                    <a:lnTo>
                      <a:pt x="2451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41"/>
              <p:cNvSpPr/>
              <p:nvPr/>
            </p:nvSpPr>
            <p:spPr>
              <a:xfrm>
                <a:off x="5129850" y="3869075"/>
                <a:ext cx="971850" cy="971225"/>
              </a:xfrm>
              <a:custGeom>
                <a:avLst/>
                <a:gdLst/>
                <a:ahLst/>
                <a:cxnLst/>
                <a:rect l="l" t="t" r="r" b="b"/>
                <a:pathLst>
                  <a:path w="38874" h="38849" extrusionOk="0">
                    <a:moveTo>
                      <a:pt x="11003" y="1"/>
                    </a:moveTo>
                    <a:lnTo>
                      <a:pt x="8271" y="3785"/>
                    </a:lnTo>
                    <a:cubicBezTo>
                      <a:pt x="9775" y="5966"/>
                      <a:pt x="11028" y="10903"/>
                      <a:pt x="11028" y="10903"/>
                    </a:cubicBezTo>
                    <a:lnTo>
                      <a:pt x="8297" y="14111"/>
                    </a:lnTo>
                    <a:lnTo>
                      <a:pt x="6693" y="26367"/>
                    </a:lnTo>
                    <a:lnTo>
                      <a:pt x="1" y="38848"/>
                    </a:lnTo>
                    <a:lnTo>
                      <a:pt x="38873" y="38848"/>
                    </a:lnTo>
                    <a:lnTo>
                      <a:pt x="34161" y="33685"/>
                    </a:lnTo>
                    <a:lnTo>
                      <a:pt x="27670" y="33184"/>
                    </a:lnTo>
                    <a:lnTo>
                      <a:pt x="22958" y="30101"/>
                    </a:lnTo>
                    <a:lnTo>
                      <a:pt x="20978" y="20653"/>
                    </a:lnTo>
                    <a:lnTo>
                      <a:pt x="18246" y="17445"/>
                    </a:lnTo>
                    <a:lnTo>
                      <a:pt x="16743" y="5891"/>
                    </a:lnTo>
                    <a:lnTo>
                      <a:pt x="13810" y="978"/>
                    </a:lnTo>
                    <a:lnTo>
                      <a:pt x="1100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41"/>
              <p:cNvSpPr/>
              <p:nvPr/>
            </p:nvSpPr>
            <p:spPr>
              <a:xfrm>
                <a:off x="5208175" y="3893525"/>
                <a:ext cx="893525" cy="946775"/>
              </a:xfrm>
              <a:custGeom>
                <a:avLst/>
                <a:gdLst/>
                <a:ahLst/>
                <a:cxnLst/>
                <a:rect l="l" t="t" r="r" b="b"/>
                <a:pathLst>
                  <a:path w="35741" h="37871" extrusionOk="0">
                    <a:moveTo>
                      <a:pt x="8522" y="0"/>
                    </a:moveTo>
                    <a:lnTo>
                      <a:pt x="6717" y="2356"/>
                    </a:lnTo>
                    <a:lnTo>
                      <a:pt x="9575" y="2832"/>
                    </a:lnTo>
                    <a:lnTo>
                      <a:pt x="12482" y="10552"/>
                    </a:lnTo>
                    <a:lnTo>
                      <a:pt x="9550" y="17018"/>
                    </a:lnTo>
                    <a:lnTo>
                      <a:pt x="15389" y="21955"/>
                    </a:lnTo>
                    <a:lnTo>
                      <a:pt x="14387" y="28271"/>
                    </a:lnTo>
                    <a:lnTo>
                      <a:pt x="19775" y="34537"/>
                    </a:lnTo>
                    <a:lnTo>
                      <a:pt x="11354" y="31780"/>
                    </a:lnTo>
                    <a:lnTo>
                      <a:pt x="5189" y="35188"/>
                    </a:lnTo>
                    <a:lnTo>
                      <a:pt x="5389" y="28722"/>
                    </a:lnTo>
                    <a:lnTo>
                      <a:pt x="2883" y="34161"/>
                    </a:lnTo>
                    <a:lnTo>
                      <a:pt x="1" y="37870"/>
                    </a:lnTo>
                    <a:lnTo>
                      <a:pt x="35740" y="37870"/>
                    </a:lnTo>
                    <a:lnTo>
                      <a:pt x="31028" y="32707"/>
                    </a:lnTo>
                    <a:lnTo>
                      <a:pt x="24537" y="32206"/>
                    </a:lnTo>
                    <a:lnTo>
                      <a:pt x="19825" y="29123"/>
                    </a:lnTo>
                    <a:lnTo>
                      <a:pt x="17845" y="19675"/>
                    </a:lnTo>
                    <a:lnTo>
                      <a:pt x="15113" y="16467"/>
                    </a:lnTo>
                    <a:lnTo>
                      <a:pt x="13610" y="4913"/>
                    </a:lnTo>
                    <a:lnTo>
                      <a:pt x="10778" y="1253"/>
                    </a:lnTo>
                    <a:lnTo>
                      <a:pt x="85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41"/>
              <p:cNvSpPr/>
              <p:nvPr/>
            </p:nvSpPr>
            <p:spPr>
              <a:xfrm>
                <a:off x="5350400" y="4033250"/>
                <a:ext cx="118450" cy="610300"/>
              </a:xfrm>
              <a:custGeom>
                <a:avLst/>
                <a:gdLst/>
                <a:ahLst/>
                <a:cxnLst/>
                <a:rect l="l" t="t" r="r" b="b"/>
                <a:pathLst>
                  <a:path w="4738" h="24412" extrusionOk="0">
                    <a:moveTo>
                      <a:pt x="1830" y="0"/>
                    </a:moveTo>
                    <a:lnTo>
                      <a:pt x="3460" y="4336"/>
                    </a:lnTo>
                    <a:lnTo>
                      <a:pt x="1" y="11730"/>
                    </a:lnTo>
                    <a:lnTo>
                      <a:pt x="3033" y="16893"/>
                    </a:lnTo>
                    <a:lnTo>
                      <a:pt x="2708" y="24411"/>
                    </a:lnTo>
                    <a:lnTo>
                      <a:pt x="4738" y="16141"/>
                    </a:lnTo>
                    <a:lnTo>
                      <a:pt x="1204" y="10978"/>
                    </a:lnTo>
                    <a:lnTo>
                      <a:pt x="4287" y="4211"/>
                    </a:lnTo>
                    <a:lnTo>
                      <a:pt x="18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41"/>
              <p:cNvSpPr/>
              <p:nvPr/>
            </p:nvSpPr>
            <p:spPr>
              <a:xfrm>
                <a:off x="5079100" y="4412325"/>
                <a:ext cx="188000" cy="411675"/>
              </a:xfrm>
              <a:custGeom>
                <a:avLst/>
                <a:gdLst/>
                <a:ahLst/>
                <a:cxnLst/>
                <a:rect l="l" t="t" r="r" b="b"/>
                <a:pathLst>
                  <a:path w="7520" h="16467" extrusionOk="0">
                    <a:moveTo>
                      <a:pt x="7520" y="0"/>
                    </a:moveTo>
                    <a:lnTo>
                      <a:pt x="5164" y="3710"/>
                    </a:lnTo>
                    <a:lnTo>
                      <a:pt x="2808" y="4637"/>
                    </a:lnTo>
                    <a:lnTo>
                      <a:pt x="1" y="11730"/>
                    </a:lnTo>
                    <a:lnTo>
                      <a:pt x="978" y="16467"/>
                    </a:lnTo>
                    <a:lnTo>
                      <a:pt x="1404" y="12306"/>
                    </a:lnTo>
                    <a:lnTo>
                      <a:pt x="3334" y="6241"/>
                    </a:lnTo>
                    <a:lnTo>
                      <a:pt x="6442" y="4537"/>
                    </a:lnTo>
                    <a:lnTo>
                      <a:pt x="75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41"/>
              <p:cNvSpPr/>
              <p:nvPr/>
            </p:nvSpPr>
            <p:spPr>
              <a:xfrm>
                <a:off x="5616075" y="4462450"/>
                <a:ext cx="209925" cy="377850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15114" extrusionOk="0">
                    <a:moveTo>
                      <a:pt x="727" y="0"/>
                    </a:moveTo>
                    <a:lnTo>
                      <a:pt x="1" y="5514"/>
                    </a:lnTo>
                    <a:lnTo>
                      <a:pt x="5890" y="12206"/>
                    </a:lnTo>
                    <a:lnTo>
                      <a:pt x="5189" y="15113"/>
                    </a:lnTo>
                    <a:lnTo>
                      <a:pt x="7670" y="15113"/>
                    </a:lnTo>
                    <a:lnTo>
                      <a:pt x="8397" y="11354"/>
                    </a:lnTo>
                    <a:lnTo>
                      <a:pt x="1554" y="6241"/>
                    </a:lnTo>
                    <a:lnTo>
                      <a:pt x="72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4" name="Google Shape;274;p41"/>
          <p:cNvSpPr/>
          <p:nvPr/>
        </p:nvSpPr>
        <p:spPr>
          <a:xfrm>
            <a:off x="2077838" y="3731575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41"/>
          <p:cNvSpPr/>
          <p:nvPr/>
        </p:nvSpPr>
        <p:spPr>
          <a:xfrm>
            <a:off x="6691338" y="3731575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72"/>
          <p:cNvSpPr/>
          <p:nvPr/>
        </p:nvSpPr>
        <p:spPr>
          <a:xfrm>
            <a:off x="0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72"/>
          <p:cNvSpPr txBox="1">
            <a:spLocks noGrp="1"/>
          </p:cNvSpPr>
          <p:nvPr>
            <p:ph type="ctrTitle"/>
          </p:nvPr>
        </p:nvSpPr>
        <p:spPr>
          <a:xfrm>
            <a:off x="4316975" y="357228"/>
            <a:ext cx="3653700" cy="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</a:t>
            </a:r>
            <a:endParaRPr/>
          </a:p>
        </p:txBody>
      </p:sp>
      <p:sp>
        <p:nvSpPr>
          <p:cNvPr id="1145" name="Google Shape;1145;p72"/>
          <p:cNvSpPr txBox="1"/>
          <p:nvPr/>
        </p:nvSpPr>
        <p:spPr>
          <a:xfrm>
            <a:off x="4316975" y="3607125"/>
            <a:ext cx="36537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rPr>
              <a:t>Please keep this slide for attribution</a:t>
            </a:r>
            <a:endParaRPr sz="110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1158" name="Google Shape;1158;p72"/>
          <p:cNvSpPr/>
          <p:nvPr/>
        </p:nvSpPr>
        <p:spPr>
          <a:xfrm>
            <a:off x="680038" y="1324159"/>
            <a:ext cx="2387100" cy="2387100"/>
          </a:xfrm>
          <a:prstGeom prst="ellipse">
            <a:avLst/>
          </a:prstGeom>
          <a:solidFill>
            <a:schemeClr val="lt2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9" name="Google Shape;1159;p72"/>
          <p:cNvGrpSpPr/>
          <p:nvPr/>
        </p:nvGrpSpPr>
        <p:grpSpPr>
          <a:xfrm>
            <a:off x="486953" y="1336915"/>
            <a:ext cx="2773287" cy="2056763"/>
            <a:chOff x="4792125" y="3869075"/>
            <a:chExt cx="1309575" cy="971225"/>
          </a:xfrm>
        </p:grpSpPr>
        <p:sp>
          <p:nvSpPr>
            <p:cNvPr id="1160" name="Google Shape;1160;p72"/>
            <p:cNvSpPr/>
            <p:nvPr/>
          </p:nvSpPr>
          <p:spPr>
            <a:xfrm>
              <a:off x="4792125" y="3869075"/>
              <a:ext cx="1309575" cy="971225"/>
            </a:xfrm>
            <a:custGeom>
              <a:avLst/>
              <a:gdLst/>
              <a:ahLst/>
              <a:cxnLst/>
              <a:rect l="l" t="t" r="r" b="b"/>
              <a:pathLst>
                <a:path w="52383" h="38849" extrusionOk="0">
                  <a:moveTo>
                    <a:pt x="24512" y="1"/>
                  </a:moveTo>
                  <a:lnTo>
                    <a:pt x="21680" y="3936"/>
                  </a:lnTo>
                  <a:lnTo>
                    <a:pt x="16217" y="22858"/>
                  </a:lnTo>
                  <a:lnTo>
                    <a:pt x="13660" y="23710"/>
                  </a:lnTo>
                  <a:lnTo>
                    <a:pt x="11129" y="29876"/>
                  </a:lnTo>
                  <a:lnTo>
                    <a:pt x="8673" y="33309"/>
                  </a:lnTo>
                  <a:lnTo>
                    <a:pt x="3409" y="35640"/>
                  </a:lnTo>
                  <a:lnTo>
                    <a:pt x="1" y="38848"/>
                  </a:lnTo>
                  <a:lnTo>
                    <a:pt x="52382" y="38848"/>
                  </a:lnTo>
                  <a:lnTo>
                    <a:pt x="47670" y="33685"/>
                  </a:lnTo>
                  <a:lnTo>
                    <a:pt x="41179" y="33184"/>
                  </a:lnTo>
                  <a:lnTo>
                    <a:pt x="36467" y="30101"/>
                  </a:lnTo>
                  <a:lnTo>
                    <a:pt x="34487" y="20653"/>
                  </a:lnTo>
                  <a:lnTo>
                    <a:pt x="31755" y="17445"/>
                  </a:lnTo>
                  <a:lnTo>
                    <a:pt x="30252" y="5891"/>
                  </a:lnTo>
                  <a:lnTo>
                    <a:pt x="27319" y="978"/>
                  </a:lnTo>
                  <a:lnTo>
                    <a:pt x="245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72"/>
            <p:cNvSpPr/>
            <p:nvPr/>
          </p:nvSpPr>
          <p:spPr>
            <a:xfrm>
              <a:off x="5129850" y="3869075"/>
              <a:ext cx="971850" cy="971225"/>
            </a:xfrm>
            <a:custGeom>
              <a:avLst/>
              <a:gdLst/>
              <a:ahLst/>
              <a:cxnLst/>
              <a:rect l="l" t="t" r="r" b="b"/>
              <a:pathLst>
                <a:path w="38874" h="38849" extrusionOk="0">
                  <a:moveTo>
                    <a:pt x="11003" y="1"/>
                  </a:moveTo>
                  <a:lnTo>
                    <a:pt x="8271" y="3785"/>
                  </a:lnTo>
                  <a:cubicBezTo>
                    <a:pt x="9775" y="5966"/>
                    <a:pt x="11028" y="10903"/>
                    <a:pt x="11028" y="10903"/>
                  </a:cubicBezTo>
                  <a:lnTo>
                    <a:pt x="8297" y="14111"/>
                  </a:lnTo>
                  <a:lnTo>
                    <a:pt x="6693" y="26367"/>
                  </a:lnTo>
                  <a:lnTo>
                    <a:pt x="1" y="38848"/>
                  </a:lnTo>
                  <a:lnTo>
                    <a:pt x="38873" y="38848"/>
                  </a:lnTo>
                  <a:lnTo>
                    <a:pt x="34161" y="33685"/>
                  </a:lnTo>
                  <a:lnTo>
                    <a:pt x="27670" y="33184"/>
                  </a:lnTo>
                  <a:lnTo>
                    <a:pt x="22958" y="30101"/>
                  </a:lnTo>
                  <a:lnTo>
                    <a:pt x="20978" y="20653"/>
                  </a:lnTo>
                  <a:lnTo>
                    <a:pt x="18246" y="17445"/>
                  </a:lnTo>
                  <a:lnTo>
                    <a:pt x="16743" y="5891"/>
                  </a:lnTo>
                  <a:lnTo>
                    <a:pt x="13810" y="978"/>
                  </a:lnTo>
                  <a:lnTo>
                    <a:pt x="1100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72"/>
            <p:cNvSpPr/>
            <p:nvPr/>
          </p:nvSpPr>
          <p:spPr>
            <a:xfrm>
              <a:off x="5208175" y="3893525"/>
              <a:ext cx="893525" cy="946775"/>
            </a:xfrm>
            <a:custGeom>
              <a:avLst/>
              <a:gdLst/>
              <a:ahLst/>
              <a:cxnLst/>
              <a:rect l="l" t="t" r="r" b="b"/>
              <a:pathLst>
                <a:path w="35741" h="37871" extrusionOk="0">
                  <a:moveTo>
                    <a:pt x="8522" y="0"/>
                  </a:moveTo>
                  <a:lnTo>
                    <a:pt x="6717" y="2356"/>
                  </a:lnTo>
                  <a:lnTo>
                    <a:pt x="9575" y="2832"/>
                  </a:lnTo>
                  <a:lnTo>
                    <a:pt x="12482" y="10552"/>
                  </a:lnTo>
                  <a:lnTo>
                    <a:pt x="9550" y="17018"/>
                  </a:lnTo>
                  <a:lnTo>
                    <a:pt x="15389" y="21955"/>
                  </a:lnTo>
                  <a:lnTo>
                    <a:pt x="14387" y="28271"/>
                  </a:lnTo>
                  <a:lnTo>
                    <a:pt x="19775" y="34537"/>
                  </a:lnTo>
                  <a:lnTo>
                    <a:pt x="11354" y="31780"/>
                  </a:lnTo>
                  <a:lnTo>
                    <a:pt x="5189" y="35188"/>
                  </a:lnTo>
                  <a:lnTo>
                    <a:pt x="5389" y="28722"/>
                  </a:lnTo>
                  <a:lnTo>
                    <a:pt x="2883" y="34161"/>
                  </a:lnTo>
                  <a:lnTo>
                    <a:pt x="1" y="37870"/>
                  </a:lnTo>
                  <a:lnTo>
                    <a:pt x="35740" y="37870"/>
                  </a:lnTo>
                  <a:lnTo>
                    <a:pt x="31028" y="32707"/>
                  </a:lnTo>
                  <a:lnTo>
                    <a:pt x="24537" y="32206"/>
                  </a:lnTo>
                  <a:lnTo>
                    <a:pt x="19825" y="29123"/>
                  </a:lnTo>
                  <a:lnTo>
                    <a:pt x="17845" y="19675"/>
                  </a:lnTo>
                  <a:lnTo>
                    <a:pt x="15113" y="16467"/>
                  </a:lnTo>
                  <a:lnTo>
                    <a:pt x="13610" y="4913"/>
                  </a:lnTo>
                  <a:lnTo>
                    <a:pt x="10778" y="1253"/>
                  </a:lnTo>
                  <a:lnTo>
                    <a:pt x="852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72"/>
            <p:cNvSpPr/>
            <p:nvPr/>
          </p:nvSpPr>
          <p:spPr>
            <a:xfrm>
              <a:off x="5350400" y="4033250"/>
              <a:ext cx="118450" cy="610300"/>
            </a:xfrm>
            <a:custGeom>
              <a:avLst/>
              <a:gdLst/>
              <a:ahLst/>
              <a:cxnLst/>
              <a:rect l="l" t="t" r="r" b="b"/>
              <a:pathLst>
                <a:path w="4738" h="24412" extrusionOk="0">
                  <a:moveTo>
                    <a:pt x="1830" y="0"/>
                  </a:moveTo>
                  <a:lnTo>
                    <a:pt x="3460" y="4336"/>
                  </a:lnTo>
                  <a:lnTo>
                    <a:pt x="1" y="11730"/>
                  </a:lnTo>
                  <a:lnTo>
                    <a:pt x="3033" y="16893"/>
                  </a:lnTo>
                  <a:lnTo>
                    <a:pt x="2708" y="24411"/>
                  </a:lnTo>
                  <a:lnTo>
                    <a:pt x="4738" y="16141"/>
                  </a:lnTo>
                  <a:lnTo>
                    <a:pt x="1204" y="10978"/>
                  </a:lnTo>
                  <a:lnTo>
                    <a:pt x="4287" y="4211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72"/>
            <p:cNvSpPr/>
            <p:nvPr/>
          </p:nvSpPr>
          <p:spPr>
            <a:xfrm>
              <a:off x="5079100" y="4412325"/>
              <a:ext cx="188000" cy="411675"/>
            </a:xfrm>
            <a:custGeom>
              <a:avLst/>
              <a:gdLst/>
              <a:ahLst/>
              <a:cxnLst/>
              <a:rect l="l" t="t" r="r" b="b"/>
              <a:pathLst>
                <a:path w="7520" h="16467" extrusionOk="0">
                  <a:moveTo>
                    <a:pt x="7520" y="0"/>
                  </a:moveTo>
                  <a:lnTo>
                    <a:pt x="5164" y="3710"/>
                  </a:lnTo>
                  <a:lnTo>
                    <a:pt x="2808" y="4637"/>
                  </a:lnTo>
                  <a:lnTo>
                    <a:pt x="1" y="11730"/>
                  </a:lnTo>
                  <a:lnTo>
                    <a:pt x="978" y="16467"/>
                  </a:lnTo>
                  <a:lnTo>
                    <a:pt x="1404" y="12306"/>
                  </a:lnTo>
                  <a:lnTo>
                    <a:pt x="3334" y="6241"/>
                  </a:lnTo>
                  <a:lnTo>
                    <a:pt x="6442" y="4537"/>
                  </a:lnTo>
                  <a:lnTo>
                    <a:pt x="75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72"/>
            <p:cNvSpPr/>
            <p:nvPr/>
          </p:nvSpPr>
          <p:spPr>
            <a:xfrm>
              <a:off x="5616075" y="4462450"/>
              <a:ext cx="209925" cy="377850"/>
            </a:xfrm>
            <a:custGeom>
              <a:avLst/>
              <a:gdLst/>
              <a:ahLst/>
              <a:cxnLst/>
              <a:rect l="l" t="t" r="r" b="b"/>
              <a:pathLst>
                <a:path w="8397" h="15114" extrusionOk="0">
                  <a:moveTo>
                    <a:pt x="727" y="0"/>
                  </a:moveTo>
                  <a:lnTo>
                    <a:pt x="1" y="5514"/>
                  </a:lnTo>
                  <a:lnTo>
                    <a:pt x="5890" y="12206"/>
                  </a:lnTo>
                  <a:lnTo>
                    <a:pt x="5189" y="15113"/>
                  </a:lnTo>
                  <a:lnTo>
                    <a:pt x="7670" y="15113"/>
                  </a:lnTo>
                  <a:lnTo>
                    <a:pt x="8397" y="11354"/>
                  </a:lnTo>
                  <a:lnTo>
                    <a:pt x="1554" y="6241"/>
                  </a:lnTo>
                  <a:lnTo>
                    <a:pt x="72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6" name="Google Shape;1166;p72"/>
          <p:cNvSpPr/>
          <p:nvPr/>
        </p:nvSpPr>
        <p:spPr>
          <a:xfrm>
            <a:off x="1686137" y="542100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7" name="Google Shape;1167;p72"/>
          <p:cNvSpPr/>
          <p:nvPr/>
        </p:nvSpPr>
        <p:spPr>
          <a:xfrm>
            <a:off x="1686137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1314;p78">
            <a:extLst>
              <a:ext uri="{FF2B5EF4-FFF2-40B4-BE49-F238E27FC236}">
                <a16:creationId xmlns:a16="http://schemas.microsoft.com/office/drawing/2014/main" id="{FA000706-68E1-CC20-03BB-85FF43C953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572000" y="1568654"/>
            <a:ext cx="2425871" cy="2035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74"/>
          <p:cNvSpPr txBox="1">
            <a:spLocks noGrp="1"/>
          </p:cNvSpPr>
          <p:nvPr>
            <p:ph type="ctrTitle"/>
          </p:nvPr>
        </p:nvSpPr>
        <p:spPr>
          <a:xfrm>
            <a:off x="713250" y="542097"/>
            <a:ext cx="7717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1270" name="Google Shape;1270;p74"/>
          <p:cNvSpPr txBox="1">
            <a:spLocks noGrp="1"/>
          </p:cNvSpPr>
          <p:nvPr>
            <p:ph type="body" idx="1"/>
          </p:nvPr>
        </p:nvSpPr>
        <p:spPr>
          <a:xfrm>
            <a:off x="710400" y="1237425"/>
            <a:ext cx="36765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Did you like the resources on this template? Get them for free at our other websites: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 b="1">
                <a:latin typeface="Barlow"/>
                <a:ea typeface="Barlow"/>
                <a:cs typeface="Barlow"/>
                <a:sym typeface="Barlow"/>
              </a:rPr>
              <a:t>Vectors:</a:t>
            </a:r>
            <a:endParaRPr sz="2200" b="1">
              <a:uFill>
                <a:noFill/>
              </a:uFill>
              <a:latin typeface="Barlow"/>
              <a:ea typeface="Barlow"/>
              <a:cs typeface="Barlow"/>
              <a:sym typeface="Barlow"/>
              <a:hlinkClick r:id="rId3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Iceberg collection nature concept</a:t>
            </a:r>
            <a:endParaRPr sz="2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1" name="Google Shape;1271;p74"/>
          <p:cNvSpPr txBox="1">
            <a:spLocks noGrp="1"/>
          </p:cNvSpPr>
          <p:nvPr>
            <p:ph type="body" idx="2"/>
          </p:nvPr>
        </p:nvSpPr>
        <p:spPr>
          <a:xfrm>
            <a:off x="4751525" y="1237425"/>
            <a:ext cx="3676500" cy="26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latin typeface="Barlow"/>
                <a:ea typeface="Barlow"/>
                <a:cs typeface="Barlow"/>
                <a:sym typeface="Barlow"/>
              </a:rPr>
              <a:t>Photos:</a:t>
            </a:r>
            <a:endParaRPr sz="2200" b="1">
              <a:uFill>
                <a:noFill/>
              </a:uFill>
              <a:latin typeface="Barlow"/>
              <a:ea typeface="Barlow"/>
              <a:cs typeface="Barlow"/>
              <a:sym typeface="Barlow"/>
              <a:hlinkClick r:id="rId5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Iceland landscape of beautiful waterscape</a:t>
            </a:r>
            <a:endParaRPr>
              <a:uFill>
                <a:noFill/>
              </a:uFill>
              <a:hlinkClick r:id="rId7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Cloudy nature landscape by lake</a:t>
            </a:r>
            <a:endParaRPr>
              <a:uFill>
                <a:noFill/>
              </a:uFill>
              <a:hlinkClick r:id="rId9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Portrait of a businesswoman</a:t>
            </a:r>
            <a:endParaRPr>
              <a:uFill>
                <a:noFill/>
              </a:uFill>
              <a:hlinkClick r:id="rId11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2"/>
              </a:rPr>
              <a:t>High angle teenage girl with stack of books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u="sng">
                <a:solidFill>
                  <a:schemeClr val="hlink"/>
                </a:solidFill>
                <a:hlinkClick r:id="rId13"/>
              </a:rPr>
              <a:t>Designer working on 3d model</a:t>
            </a:r>
            <a:endParaRPr sz="2000" b="1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72" name="Google Shape;1272;p74"/>
          <p:cNvSpPr/>
          <p:nvPr/>
        </p:nvSpPr>
        <p:spPr>
          <a:xfrm>
            <a:off x="710412" y="345647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3"/>
          <p:cNvSpPr/>
          <p:nvPr/>
        </p:nvSpPr>
        <p:spPr>
          <a:xfrm>
            <a:off x="0" y="3062675"/>
            <a:ext cx="9143931" cy="2080658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53"/>
          <p:cNvSpPr txBox="1">
            <a:spLocks noGrp="1"/>
          </p:cNvSpPr>
          <p:nvPr>
            <p:ph type="title"/>
          </p:nvPr>
        </p:nvSpPr>
        <p:spPr>
          <a:xfrm>
            <a:off x="1389300" y="631727"/>
            <a:ext cx="6365400" cy="107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HODNĚ</a:t>
            </a:r>
            <a:endParaRPr dirty="0"/>
          </a:p>
        </p:txBody>
      </p:sp>
      <p:sp>
        <p:nvSpPr>
          <p:cNvPr id="519" name="Google Shape;519;p53"/>
          <p:cNvSpPr txBox="1">
            <a:spLocks noGrp="1"/>
          </p:cNvSpPr>
          <p:nvPr>
            <p:ph type="subTitle" idx="1"/>
          </p:nvPr>
        </p:nvSpPr>
        <p:spPr>
          <a:xfrm>
            <a:off x="1389300" y="1786527"/>
            <a:ext cx="63654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Lidí</a:t>
            </a:r>
            <a:r>
              <a:rPr lang="en" dirty="0"/>
              <a:t> je </a:t>
            </a:r>
            <a:r>
              <a:rPr lang="en" dirty="0" err="1"/>
              <a:t>infikováno</a:t>
            </a:r>
            <a:r>
              <a:rPr lang="en" dirty="0"/>
              <a:t> </a:t>
            </a:r>
            <a:r>
              <a:rPr lang="en" dirty="0" err="1"/>
              <a:t>ročně</a:t>
            </a:r>
            <a:r>
              <a:rPr lang="en" dirty="0"/>
              <a:t> ze </a:t>
            </a:r>
            <a:r>
              <a:rPr lang="en" dirty="0" err="1"/>
              <a:t>souborů</a:t>
            </a:r>
            <a:r>
              <a:rPr lang="en" dirty="0"/>
              <a:t> </a:t>
            </a:r>
            <a:r>
              <a:rPr lang="en" dirty="0" err="1"/>
              <a:t>stažených</a:t>
            </a:r>
            <a:r>
              <a:rPr lang="en" dirty="0"/>
              <a:t> online</a:t>
            </a:r>
            <a:endParaRPr dirty="0"/>
          </a:p>
        </p:txBody>
      </p:sp>
      <p:grpSp>
        <p:nvGrpSpPr>
          <p:cNvPr id="520" name="Google Shape;520;p53"/>
          <p:cNvGrpSpPr/>
          <p:nvPr/>
        </p:nvGrpSpPr>
        <p:grpSpPr>
          <a:xfrm>
            <a:off x="3281144" y="2499163"/>
            <a:ext cx="2581711" cy="2710887"/>
            <a:chOff x="3281202" y="2499163"/>
            <a:chExt cx="2581711" cy="2710887"/>
          </a:xfrm>
        </p:grpSpPr>
        <p:sp>
          <p:nvSpPr>
            <p:cNvPr id="521" name="Google Shape;521;p53"/>
            <p:cNvSpPr/>
            <p:nvPr/>
          </p:nvSpPr>
          <p:spPr>
            <a:xfrm>
              <a:off x="3281264" y="2628402"/>
              <a:ext cx="2581649" cy="2581649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2" name="Google Shape;522;p53"/>
            <p:cNvGrpSpPr/>
            <p:nvPr/>
          </p:nvGrpSpPr>
          <p:grpSpPr>
            <a:xfrm>
              <a:off x="3281202" y="2499163"/>
              <a:ext cx="2581649" cy="2382746"/>
              <a:chOff x="1547750" y="3834625"/>
              <a:chExt cx="1089625" cy="1005675"/>
            </a:xfrm>
          </p:grpSpPr>
          <p:sp>
            <p:nvSpPr>
              <p:cNvPr id="523" name="Google Shape;523;p53"/>
              <p:cNvSpPr/>
              <p:nvPr/>
            </p:nvSpPr>
            <p:spPr>
              <a:xfrm>
                <a:off x="1547750" y="3834625"/>
                <a:ext cx="1089625" cy="1005675"/>
              </a:xfrm>
              <a:custGeom>
                <a:avLst/>
                <a:gdLst/>
                <a:ahLst/>
                <a:cxnLst/>
                <a:rect l="l" t="t" r="r" b="b"/>
                <a:pathLst>
                  <a:path w="43585" h="40227" extrusionOk="0">
                    <a:moveTo>
                      <a:pt x="25891" y="0"/>
                    </a:moveTo>
                    <a:lnTo>
                      <a:pt x="21856" y="2056"/>
                    </a:lnTo>
                    <a:lnTo>
                      <a:pt x="19124" y="9148"/>
                    </a:lnTo>
                    <a:lnTo>
                      <a:pt x="17144" y="6091"/>
                    </a:lnTo>
                    <a:lnTo>
                      <a:pt x="12983" y="9198"/>
                    </a:lnTo>
                    <a:lnTo>
                      <a:pt x="12257" y="12632"/>
                    </a:lnTo>
                    <a:lnTo>
                      <a:pt x="9174" y="16191"/>
                    </a:lnTo>
                    <a:lnTo>
                      <a:pt x="6166" y="28998"/>
                    </a:lnTo>
                    <a:lnTo>
                      <a:pt x="4337" y="30602"/>
                    </a:lnTo>
                    <a:lnTo>
                      <a:pt x="1" y="40226"/>
                    </a:lnTo>
                    <a:lnTo>
                      <a:pt x="43585" y="40226"/>
                    </a:lnTo>
                    <a:lnTo>
                      <a:pt x="36567" y="25991"/>
                    </a:lnTo>
                    <a:lnTo>
                      <a:pt x="33936" y="12281"/>
                    </a:lnTo>
                    <a:lnTo>
                      <a:pt x="31304" y="8797"/>
                    </a:lnTo>
                    <a:lnTo>
                      <a:pt x="28221" y="6667"/>
                    </a:lnTo>
                    <a:lnTo>
                      <a:pt x="258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53"/>
              <p:cNvSpPr/>
              <p:nvPr/>
            </p:nvSpPr>
            <p:spPr>
              <a:xfrm>
                <a:off x="1656150" y="4559575"/>
                <a:ext cx="144775" cy="280725"/>
              </a:xfrm>
              <a:custGeom>
                <a:avLst/>
                <a:gdLst/>
                <a:ahLst/>
                <a:cxnLst/>
                <a:rect l="l" t="t" r="r" b="b"/>
                <a:pathLst>
                  <a:path w="5791" h="11229" extrusionOk="0">
                    <a:moveTo>
                      <a:pt x="1830" y="0"/>
                    </a:moveTo>
                    <a:lnTo>
                      <a:pt x="1" y="1604"/>
                    </a:lnTo>
                    <a:lnTo>
                      <a:pt x="4061" y="5414"/>
                    </a:lnTo>
                    <a:lnTo>
                      <a:pt x="3234" y="11228"/>
                    </a:lnTo>
                    <a:lnTo>
                      <a:pt x="5640" y="11228"/>
                    </a:lnTo>
                    <a:lnTo>
                      <a:pt x="5038" y="10075"/>
                    </a:lnTo>
                    <a:lnTo>
                      <a:pt x="4738" y="8697"/>
                    </a:lnTo>
                    <a:lnTo>
                      <a:pt x="5038" y="6266"/>
                    </a:lnTo>
                    <a:lnTo>
                      <a:pt x="5790" y="3409"/>
                    </a:lnTo>
                    <a:lnTo>
                      <a:pt x="183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53"/>
              <p:cNvSpPr/>
              <p:nvPr/>
            </p:nvSpPr>
            <p:spPr>
              <a:xfrm>
                <a:off x="1782100" y="4150425"/>
                <a:ext cx="188625" cy="689875"/>
              </a:xfrm>
              <a:custGeom>
                <a:avLst/>
                <a:gdLst/>
                <a:ahLst/>
                <a:cxnLst/>
                <a:rect l="l" t="t" r="r" b="b"/>
                <a:pathLst>
                  <a:path w="7545" h="27595" extrusionOk="0">
                    <a:moveTo>
                      <a:pt x="2883" y="0"/>
                    </a:moveTo>
                    <a:lnTo>
                      <a:pt x="0" y="3308"/>
                    </a:lnTo>
                    <a:lnTo>
                      <a:pt x="2933" y="7469"/>
                    </a:lnTo>
                    <a:lnTo>
                      <a:pt x="6241" y="17419"/>
                    </a:lnTo>
                    <a:lnTo>
                      <a:pt x="3033" y="27594"/>
                    </a:lnTo>
                    <a:lnTo>
                      <a:pt x="6040" y="27594"/>
                    </a:lnTo>
                    <a:lnTo>
                      <a:pt x="7544" y="17268"/>
                    </a:lnTo>
                    <a:lnTo>
                      <a:pt x="5765" y="7469"/>
                    </a:lnTo>
                    <a:lnTo>
                      <a:pt x="3985" y="6792"/>
                    </a:lnTo>
                    <a:lnTo>
                      <a:pt x="5263" y="2682"/>
                    </a:lnTo>
                    <a:lnTo>
                      <a:pt x="28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53"/>
              <p:cNvSpPr/>
              <p:nvPr/>
            </p:nvSpPr>
            <p:spPr>
              <a:xfrm>
                <a:off x="1970700" y="3834625"/>
                <a:ext cx="666675" cy="1005675"/>
              </a:xfrm>
              <a:custGeom>
                <a:avLst/>
                <a:gdLst/>
                <a:ahLst/>
                <a:cxnLst/>
                <a:rect l="l" t="t" r="r" b="b"/>
                <a:pathLst>
                  <a:path w="26667" h="40227" extrusionOk="0">
                    <a:moveTo>
                      <a:pt x="8973" y="0"/>
                    </a:moveTo>
                    <a:lnTo>
                      <a:pt x="5364" y="1830"/>
                    </a:lnTo>
                    <a:cubicBezTo>
                      <a:pt x="5790" y="2081"/>
                      <a:pt x="6241" y="2682"/>
                      <a:pt x="6241" y="2682"/>
                    </a:cubicBezTo>
                    <a:lnTo>
                      <a:pt x="7068" y="6843"/>
                    </a:lnTo>
                    <a:lnTo>
                      <a:pt x="12933" y="16868"/>
                    </a:lnTo>
                    <a:lnTo>
                      <a:pt x="13334" y="23133"/>
                    </a:lnTo>
                    <a:lnTo>
                      <a:pt x="14938" y="30502"/>
                    </a:lnTo>
                    <a:lnTo>
                      <a:pt x="14161" y="35189"/>
                    </a:lnTo>
                    <a:lnTo>
                      <a:pt x="13108" y="28271"/>
                    </a:lnTo>
                    <a:lnTo>
                      <a:pt x="8998" y="26316"/>
                    </a:lnTo>
                    <a:lnTo>
                      <a:pt x="6642" y="15965"/>
                    </a:lnTo>
                    <a:lnTo>
                      <a:pt x="226" y="6091"/>
                    </a:lnTo>
                    <a:lnTo>
                      <a:pt x="0" y="6241"/>
                    </a:lnTo>
                    <a:lnTo>
                      <a:pt x="3634" y="16667"/>
                    </a:lnTo>
                    <a:lnTo>
                      <a:pt x="5815" y="27745"/>
                    </a:lnTo>
                    <a:lnTo>
                      <a:pt x="1354" y="32908"/>
                    </a:lnTo>
                    <a:lnTo>
                      <a:pt x="1354" y="32908"/>
                    </a:lnTo>
                    <a:lnTo>
                      <a:pt x="6692" y="29900"/>
                    </a:lnTo>
                    <a:lnTo>
                      <a:pt x="10877" y="31905"/>
                    </a:lnTo>
                    <a:lnTo>
                      <a:pt x="10702" y="40226"/>
                    </a:lnTo>
                    <a:lnTo>
                      <a:pt x="26667" y="40226"/>
                    </a:lnTo>
                    <a:lnTo>
                      <a:pt x="19649" y="25991"/>
                    </a:lnTo>
                    <a:lnTo>
                      <a:pt x="17018" y="12281"/>
                    </a:lnTo>
                    <a:lnTo>
                      <a:pt x="14386" y="8797"/>
                    </a:lnTo>
                    <a:lnTo>
                      <a:pt x="11303" y="6667"/>
                    </a:lnTo>
                    <a:lnTo>
                      <a:pt x="89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53"/>
              <p:cNvSpPr/>
              <p:nvPr/>
            </p:nvSpPr>
            <p:spPr>
              <a:xfrm>
                <a:off x="2025825" y="4024475"/>
                <a:ext cx="272600" cy="516950"/>
              </a:xfrm>
              <a:custGeom>
                <a:avLst/>
                <a:gdLst/>
                <a:ahLst/>
                <a:cxnLst/>
                <a:rect l="l" t="t" r="r" b="b"/>
                <a:pathLst>
                  <a:path w="10904" h="20678" extrusionOk="0">
                    <a:moveTo>
                      <a:pt x="602" y="0"/>
                    </a:moveTo>
                    <a:lnTo>
                      <a:pt x="1" y="1554"/>
                    </a:lnTo>
                    <a:lnTo>
                      <a:pt x="4437" y="8371"/>
                    </a:lnTo>
                    <a:lnTo>
                      <a:pt x="6793" y="18722"/>
                    </a:lnTo>
                    <a:lnTo>
                      <a:pt x="10903" y="20677"/>
                    </a:lnTo>
                    <a:lnTo>
                      <a:pt x="10903" y="20677"/>
                    </a:lnTo>
                    <a:lnTo>
                      <a:pt x="8823" y="12507"/>
                    </a:lnTo>
                    <a:lnTo>
                      <a:pt x="5464" y="6868"/>
                    </a:lnTo>
                    <a:lnTo>
                      <a:pt x="4462" y="5489"/>
                    </a:lnTo>
                    <a:lnTo>
                      <a:pt x="3660" y="2156"/>
                    </a:lnTo>
                    <a:cubicBezTo>
                      <a:pt x="3660" y="2131"/>
                      <a:pt x="3660" y="2131"/>
                      <a:pt x="3635" y="2131"/>
                    </a:cubicBezTo>
                    <a:lnTo>
                      <a:pt x="2557" y="1955"/>
                    </a:lnTo>
                    <a:lnTo>
                      <a:pt x="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53"/>
              <p:cNvSpPr/>
              <p:nvPr/>
            </p:nvSpPr>
            <p:spPr>
              <a:xfrm>
                <a:off x="2072825" y="4582125"/>
                <a:ext cx="169825" cy="258175"/>
              </a:xfrm>
              <a:custGeom>
                <a:avLst/>
                <a:gdLst/>
                <a:ahLst/>
                <a:cxnLst/>
                <a:rect l="l" t="t" r="r" b="b"/>
                <a:pathLst>
                  <a:path w="6793" h="10327" extrusionOk="0">
                    <a:moveTo>
                      <a:pt x="2607" y="0"/>
                    </a:moveTo>
                    <a:lnTo>
                      <a:pt x="3384" y="5865"/>
                    </a:lnTo>
                    <a:lnTo>
                      <a:pt x="0" y="10326"/>
                    </a:lnTo>
                    <a:lnTo>
                      <a:pt x="6617" y="10326"/>
                    </a:lnTo>
                    <a:lnTo>
                      <a:pt x="6792" y="2005"/>
                    </a:lnTo>
                    <a:lnTo>
                      <a:pt x="260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53"/>
              <p:cNvSpPr/>
              <p:nvPr/>
            </p:nvSpPr>
            <p:spPr>
              <a:xfrm>
                <a:off x="2347875" y="4402925"/>
                <a:ext cx="119700" cy="374700"/>
              </a:xfrm>
              <a:custGeom>
                <a:avLst/>
                <a:gdLst/>
                <a:ahLst/>
                <a:cxnLst/>
                <a:rect l="l" t="t" r="r" b="b"/>
                <a:pathLst>
                  <a:path w="4788" h="14988" extrusionOk="0">
                    <a:moveTo>
                      <a:pt x="1" y="0"/>
                    </a:moveTo>
                    <a:lnTo>
                      <a:pt x="1304" y="7995"/>
                    </a:lnTo>
                    <a:lnTo>
                      <a:pt x="1" y="14988"/>
                    </a:lnTo>
                    <a:lnTo>
                      <a:pt x="4788" y="85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53"/>
              <p:cNvSpPr/>
              <p:nvPr/>
            </p:nvSpPr>
            <p:spPr>
              <a:xfrm>
                <a:off x="2223825" y="4042650"/>
                <a:ext cx="152275" cy="260675"/>
              </a:xfrm>
              <a:custGeom>
                <a:avLst/>
                <a:gdLst/>
                <a:ahLst/>
                <a:cxnLst/>
                <a:rect l="l" t="t" r="r" b="b"/>
                <a:pathLst>
                  <a:path w="6091" h="10427" extrusionOk="0">
                    <a:moveTo>
                      <a:pt x="1" y="0"/>
                    </a:moveTo>
                    <a:cubicBezTo>
                      <a:pt x="1705" y="1078"/>
                      <a:pt x="2983" y="2456"/>
                      <a:pt x="2983" y="2456"/>
                    </a:cubicBezTo>
                    <a:lnTo>
                      <a:pt x="4963" y="6116"/>
                    </a:lnTo>
                    <a:lnTo>
                      <a:pt x="5214" y="10426"/>
                    </a:lnTo>
                    <a:lnTo>
                      <a:pt x="6091" y="4888"/>
                    </a:lnTo>
                    <a:lnTo>
                      <a:pt x="3910" y="147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1" name="Google Shape;531;p53"/>
          <p:cNvSpPr/>
          <p:nvPr/>
        </p:nvSpPr>
        <p:spPr>
          <a:xfrm>
            <a:off x="2077750" y="3731575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53"/>
          <p:cNvSpPr/>
          <p:nvPr/>
        </p:nvSpPr>
        <p:spPr>
          <a:xfrm>
            <a:off x="6691250" y="3731575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/>
          <p:nvPr/>
        </p:nvSpPr>
        <p:spPr>
          <a:xfrm>
            <a:off x="5396725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0"/>
          <p:cNvSpPr/>
          <p:nvPr/>
        </p:nvSpPr>
        <p:spPr>
          <a:xfrm>
            <a:off x="792203" y="1979777"/>
            <a:ext cx="784500" cy="7845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0"/>
          <p:cNvSpPr/>
          <p:nvPr/>
        </p:nvSpPr>
        <p:spPr>
          <a:xfrm>
            <a:off x="792203" y="3080689"/>
            <a:ext cx="784500" cy="7845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 txBox="1">
            <a:spLocks noGrp="1"/>
          </p:cNvSpPr>
          <p:nvPr>
            <p:ph type="subTitle" idx="1"/>
          </p:nvPr>
        </p:nvSpPr>
        <p:spPr>
          <a:xfrm>
            <a:off x="1954481" y="2324411"/>
            <a:ext cx="2955953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Funkční</a:t>
            </a:r>
            <a:r>
              <a:rPr lang="en-US" dirty="0"/>
              <a:t> open-source browser.</a:t>
            </a:r>
            <a:endParaRPr dirty="0"/>
          </a:p>
        </p:txBody>
      </p:sp>
      <p:sp>
        <p:nvSpPr>
          <p:cNvPr id="239" name="Google Shape;239;p40"/>
          <p:cNvSpPr txBox="1">
            <a:spLocks noGrp="1"/>
          </p:cNvSpPr>
          <p:nvPr>
            <p:ph type="ctrTitle" idx="3"/>
          </p:nvPr>
        </p:nvSpPr>
        <p:spPr>
          <a:xfrm>
            <a:off x="713250" y="542097"/>
            <a:ext cx="7717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Cíle</a:t>
            </a:r>
            <a:r>
              <a:rPr lang="en" dirty="0"/>
              <a:t> </a:t>
            </a:r>
            <a:r>
              <a:rPr lang="en" dirty="0" err="1"/>
              <a:t>projektu</a:t>
            </a:r>
            <a:endParaRPr dirty="0"/>
          </a:p>
        </p:txBody>
      </p:sp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792203" y="2141619"/>
            <a:ext cx="7845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subTitle" idx="2"/>
          </p:nvPr>
        </p:nvSpPr>
        <p:spPr>
          <a:xfrm>
            <a:off x="1954482" y="1863601"/>
            <a:ext cx="26355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Browser</a:t>
            </a:r>
            <a:endParaRPr dirty="0"/>
          </a:p>
        </p:txBody>
      </p:sp>
      <p:sp>
        <p:nvSpPr>
          <p:cNvPr id="242" name="Google Shape;242;p40"/>
          <p:cNvSpPr txBox="1">
            <a:spLocks noGrp="1"/>
          </p:cNvSpPr>
          <p:nvPr>
            <p:ph type="subTitle" idx="4"/>
          </p:nvPr>
        </p:nvSpPr>
        <p:spPr>
          <a:xfrm>
            <a:off x="1954482" y="3425325"/>
            <a:ext cx="26355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Komerční</a:t>
            </a:r>
            <a:r>
              <a:rPr lang="en-US" dirty="0"/>
              <a:t> </a:t>
            </a:r>
            <a:r>
              <a:rPr lang="en-US" dirty="0" err="1"/>
              <a:t>část</a:t>
            </a:r>
            <a:r>
              <a:rPr lang="en-US" dirty="0"/>
              <a:t>.</a:t>
            </a:r>
            <a:endParaRPr dirty="0"/>
          </a:p>
        </p:txBody>
      </p:sp>
      <p:sp>
        <p:nvSpPr>
          <p:cNvPr id="243" name="Google Shape;243;p40"/>
          <p:cNvSpPr txBox="1">
            <a:spLocks noGrp="1"/>
          </p:cNvSpPr>
          <p:nvPr>
            <p:ph type="title" idx="5"/>
          </p:nvPr>
        </p:nvSpPr>
        <p:spPr>
          <a:xfrm>
            <a:off x="792203" y="3242534"/>
            <a:ext cx="784500" cy="4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4" name="Google Shape;244;p40"/>
          <p:cNvSpPr txBox="1">
            <a:spLocks noGrp="1"/>
          </p:cNvSpPr>
          <p:nvPr>
            <p:ph type="subTitle" idx="6"/>
          </p:nvPr>
        </p:nvSpPr>
        <p:spPr>
          <a:xfrm>
            <a:off x="1954482" y="2964515"/>
            <a:ext cx="2635500" cy="4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Servis</a:t>
            </a:r>
          </a:p>
        </p:txBody>
      </p:sp>
      <p:sp>
        <p:nvSpPr>
          <p:cNvPr id="248" name="Google Shape;248;p40"/>
          <p:cNvSpPr/>
          <p:nvPr/>
        </p:nvSpPr>
        <p:spPr>
          <a:xfrm>
            <a:off x="7082813" y="4237625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9" name="Google Shape;249;p40"/>
          <p:cNvGrpSpPr/>
          <p:nvPr/>
        </p:nvGrpSpPr>
        <p:grpSpPr>
          <a:xfrm>
            <a:off x="6076763" y="1198737"/>
            <a:ext cx="2387100" cy="2512522"/>
            <a:chOff x="6076763" y="1198737"/>
            <a:chExt cx="2387100" cy="2512522"/>
          </a:xfrm>
        </p:grpSpPr>
        <p:sp>
          <p:nvSpPr>
            <p:cNvPr id="250" name="Google Shape;250;p40"/>
            <p:cNvSpPr/>
            <p:nvPr/>
          </p:nvSpPr>
          <p:spPr>
            <a:xfrm>
              <a:off x="6076763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40"/>
            <p:cNvGrpSpPr/>
            <p:nvPr/>
          </p:nvGrpSpPr>
          <p:grpSpPr>
            <a:xfrm>
              <a:off x="6149238" y="1198737"/>
              <a:ext cx="2242053" cy="2234598"/>
              <a:chOff x="1569050" y="792000"/>
              <a:chExt cx="1127850" cy="1124100"/>
            </a:xfrm>
          </p:grpSpPr>
          <p:sp>
            <p:nvSpPr>
              <p:cNvPr id="252" name="Google Shape;252;p40"/>
              <p:cNvSpPr/>
              <p:nvPr/>
            </p:nvSpPr>
            <p:spPr>
              <a:xfrm>
                <a:off x="1569050" y="792000"/>
                <a:ext cx="1127850" cy="1124100"/>
              </a:xfrm>
              <a:custGeom>
                <a:avLst/>
                <a:gdLst/>
                <a:ahLst/>
                <a:cxnLst/>
                <a:rect l="l" t="t" r="r" b="b"/>
                <a:pathLst>
                  <a:path w="45114" h="44964" extrusionOk="0">
                    <a:moveTo>
                      <a:pt x="19199" y="1"/>
                    </a:moveTo>
                    <a:lnTo>
                      <a:pt x="14262" y="10326"/>
                    </a:lnTo>
                    <a:lnTo>
                      <a:pt x="12282" y="10326"/>
                    </a:lnTo>
                    <a:lnTo>
                      <a:pt x="7795" y="22206"/>
                    </a:lnTo>
                    <a:lnTo>
                      <a:pt x="6693" y="34236"/>
                    </a:lnTo>
                    <a:lnTo>
                      <a:pt x="4487" y="38372"/>
                    </a:lnTo>
                    <a:lnTo>
                      <a:pt x="3184" y="37244"/>
                    </a:lnTo>
                    <a:lnTo>
                      <a:pt x="1" y="44963"/>
                    </a:lnTo>
                    <a:lnTo>
                      <a:pt x="45114" y="44963"/>
                    </a:lnTo>
                    <a:lnTo>
                      <a:pt x="44111" y="37946"/>
                    </a:lnTo>
                    <a:lnTo>
                      <a:pt x="40703" y="36241"/>
                    </a:lnTo>
                    <a:lnTo>
                      <a:pt x="38949" y="24487"/>
                    </a:lnTo>
                    <a:lnTo>
                      <a:pt x="36091" y="23635"/>
                    </a:lnTo>
                    <a:lnTo>
                      <a:pt x="31931" y="12031"/>
                    </a:lnTo>
                    <a:lnTo>
                      <a:pt x="27771" y="10452"/>
                    </a:lnTo>
                    <a:lnTo>
                      <a:pt x="25114" y="2582"/>
                    </a:lnTo>
                    <a:lnTo>
                      <a:pt x="191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40"/>
              <p:cNvSpPr/>
              <p:nvPr/>
            </p:nvSpPr>
            <p:spPr>
              <a:xfrm>
                <a:off x="1990750" y="792000"/>
                <a:ext cx="706150" cy="1124100"/>
              </a:xfrm>
              <a:custGeom>
                <a:avLst/>
                <a:gdLst/>
                <a:ahLst/>
                <a:cxnLst/>
                <a:rect l="l" t="t" r="r" b="b"/>
                <a:pathLst>
                  <a:path w="28246" h="44964" extrusionOk="0">
                    <a:moveTo>
                      <a:pt x="2331" y="1"/>
                    </a:moveTo>
                    <a:lnTo>
                      <a:pt x="0" y="27043"/>
                    </a:lnTo>
                    <a:lnTo>
                      <a:pt x="4938" y="33810"/>
                    </a:lnTo>
                    <a:lnTo>
                      <a:pt x="2206" y="44963"/>
                    </a:lnTo>
                    <a:lnTo>
                      <a:pt x="28246" y="44963"/>
                    </a:lnTo>
                    <a:lnTo>
                      <a:pt x="27243" y="37946"/>
                    </a:lnTo>
                    <a:lnTo>
                      <a:pt x="23835" y="36241"/>
                    </a:lnTo>
                    <a:lnTo>
                      <a:pt x="22081" y="24487"/>
                    </a:lnTo>
                    <a:lnTo>
                      <a:pt x="19223" y="23635"/>
                    </a:lnTo>
                    <a:lnTo>
                      <a:pt x="15063" y="12031"/>
                    </a:lnTo>
                    <a:lnTo>
                      <a:pt x="10903" y="10452"/>
                    </a:lnTo>
                    <a:lnTo>
                      <a:pt x="8246" y="2582"/>
                    </a:lnTo>
                    <a:lnTo>
                      <a:pt x="233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40"/>
              <p:cNvSpPr/>
              <p:nvPr/>
            </p:nvSpPr>
            <p:spPr>
              <a:xfrm>
                <a:off x="1985725" y="1016950"/>
                <a:ext cx="193025" cy="899150"/>
              </a:xfrm>
              <a:custGeom>
                <a:avLst/>
                <a:gdLst/>
                <a:ahLst/>
                <a:cxnLst/>
                <a:rect l="l" t="t" r="r" b="b"/>
                <a:pathLst>
                  <a:path w="7721" h="35966" extrusionOk="0">
                    <a:moveTo>
                      <a:pt x="1755" y="0"/>
                    </a:moveTo>
                    <a:lnTo>
                      <a:pt x="1" y="18897"/>
                    </a:lnTo>
                    <a:lnTo>
                      <a:pt x="4387" y="25163"/>
                    </a:lnTo>
                    <a:lnTo>
                      <a:pt x="1454" y="35965"/>
                    </a:lnTo>
                    <a:lnTo>
                      <a:pt x="6592" y="35965"/>
                    </a:lnTo>
                    <a:lnTo>
                      <a:pt x="7720" y="30577"/>
                    </a:lnTo>
                    <a:lnTo>
                      <a:pt x="5890" y="23985"/>
                    </a:lnTo>
                    <a:lnTo>
                      <a:pt x="1254" y="18446"/>
                    </a:lnTo>
                    <a:lnTo>
                      <a:pt x="2833" y="10677"/>
                    </a:ln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40"/>
              <p:cNvSpPr/>
              <p:nvPr/>
            </p:nvSpPr>
            <p:spPr>
              <a:xfrm>
                <a:off x="1844750" y="1293250"/>
                <a:ext cx="94000" cy="603425"/>
              </a:xfrm>
              <a:custGeom>
                <a:avLst/>
                <a:gdLst/>
                <a:ahLst/>
                <a:cxnLst/>
                <a:rect l="l" t="t" r="r" b="b"/>
                <a:pathLst>
                  <a:path w="3760" h="24137" extrusionOk="0">
                    <a:moveTo>
                      <a:pt x="2331" y="1"/>
                    </a:moveTo>
                    <a:lnTo>
                      <a:pt x="1981" y="15715"/>
                    </a:lnTo>
                    <a:lnTo>
                      <a:pt x="1" y="24136"/>
                    </a:lnTo>
                    <a:lnTo>
                      <a:pt x="3760" y="15339"/>
                    </a:lnTo>
                    <a:lnTo>
                      <a:pt x="233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40"/>
              <p:cNvSpPr/>
              <p:nvPr/>
            </p:nvSpPr>
            <p:spPr>
              <a:xfrm>
                <a:off x="1644875" y="1723075"/>
                <a:ext cx="159175" cy="193025"/>
              </a:xfrm>
              <a:custGeom>
                <a:avLst/>
                <a:gdLst/>
                <a:ahLst/>
                <a:cxnLst/>
                <a:rect l="l" t="t" r="r" b="b"/>
                <a:pathLst>
                  <a:path w="6367" h="7721" extrusionOk="0">
                    <a:moveTo>
                      <a:pt x="151" y="1"/>
                    </a:moveTo>
                    <a:lnTo>
                      <a:pt x="1" y="7720"/>
                    </a:lnTo>
                    <a:lnTo>
                      <a:pt x="6366" y="7720"/>
                    </a:lnTo>
                    <a:cubicBezTo>
                      <a:pt x="6366" y="7720"/>
                      <a:pt x="2331" y="3109"/>
                      <a:pt x="1504" y="1053"/>
                    </a:cubicBezTo>
                    <a:lnTo>
                      <a:pt x="1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40"/>
              <p:cNvSpPr/>
              <p:nvPr/>
            </p:nvSpPr>
            <p:spPr>
              <a:xfrm>
                <a:off x="2056525" y="795750"/>
                <a:ext cx="640375" cy="1120350"/>
              </a:xfrm>
              <a:custGeom>
                <a:avLst/>
                <a:gdLst/>
                <a:ahLst/>
                <a:cxnLst/>
                <a:rect l="l" t="t" r="r" b="b"/>
                <a:pathLst>
                  <a:path w="25615" h="44814" extrusionOk="0">
                    <a:moveTo>
                      <a:pt x="7720" y="12056"/>
                    </a:moveTo>
                    <a:lnTo>
                      <a:pt x="11480" y="13084"/>
                    </a:lnTo>
                    <a:lnTo>
                      <a:pt x="13710" y="21856"/>
                    </a:lnTo>
                    <a:lnTo>
                      <a:pt x="7720" y="12056"/>
                    </a:lnTo>
                    <a:close/>
                    <a:moveTo>
                      <a:pt x="20402" y="37069"/>
                    </a:moveTo>
                    <a:lnTo>
                      <a:pt x="23109" y="38648"/>
                    </a:lnTo>
                    <a:lnTo>
                      <a:pt x="16843" y="41655"/>
                    </a:lnTo>
                    <a:lnTo>
                      <a:pt x="20402" y="37069"/>
                    </a:lnTo>
                    <a:close/>
                    <a:moveTo>
                      <a:pt x="1" y="1"/>
                    </a:moveTo>
                    <a:lnTo>
                      <a:pt x="4086" y="5164"/>
                    </a:lnTo>
                    <a:lnTo>
                      <a:pt x="5740" y="13535"/>
                    </a:lnTo>
                    <a:lnTo>
                      <a:pt x="9475" y="23535"/>
                    </a:lnTo>
                    <a:lnTo>
                      <a:pt x="14913" y="28146"/>
                    </a:lnTo>
                    <a:lnTo>
                      <a:pt x="16016" y="38372"/>
                    </a:lnTo>
                    <a:lnTo>
                      <a:pt x="12808" y="44813"/>
                    </a:lnTo>
                    <a:lnTo>
                      <a:pt x="25615" y="44813"/>
                    </a:lnTo>
                    <a:lnTo>
                      <a:pt x="24612" y="37796"/>
                    </a:lnTo>
                    <a:lnTo>
                      <a:pt x="21204" y="36091"/>
                    </a:lnTo>
                    <a:lnTo>
                      <a:pt x="19450" y="24337"/>
                    </a:lnTo>
                    <a:lnTo>
                      <a:pt x="16592" y="23485"/>
                    </a:lnTo>
                    <a:lnTo>
                      <a:pt x="12432" y="11881"/>
                    </a:lnTo>
                    <a:lnTo>
                      <a:pt x="8272" y="10302"/>
                    </a:lnTo>
                    <a:lnTo>
                      <a:pt x="5615" y="243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/>
          <p:cNvSpPr/>
          <p:nvPr/>
        </p:nvSpPr>
        <p:spPr>
          <a:xfrm>
            <a:off x="0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/>
          <p:cNvSpPr/>
          <p:nvPr/>
        </p:nvSpPr>
        <p:spPr>
          <a:xfrm>
            <a:off x="4476921" y="773483"/>
            <a:ext cx="1562100" cy="1562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2"/>
          <p:cNvSpPr txBox="1">
            <a:spLocks noGrp="1"/>
          </p:cNvSpPr>
          <p:nvPr>
            <p:ph type="title"/>
          </p:nvPr>
        </p:nvSpPr>
        <p:spPr>
          <a:xfrm>
            <a:off x="4476925" y="2513125"/>
            <a:ext cx="39510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Browser</a:t>
            </a:r>
            <a:endParaRPr dirty="0"/>
          </a:p>
        </p:txBody>
      </p:sp>
      <p:sp>
        <p:nvSpPr>
          <p:cNvPr id="283" name="Google Shape;283;p42"/>
          <p:cNvSpPr txBox="1">
            <a:spLocks noGrp="1"/>
          </p:cNvSpPr>
          <p:nvPr>
            <p:ph type="subTitle" idx="1"/>
          </p:nvPr>
        </p:nvSpPr>
        <p:spPr>
          <a:xfrm>
            <a:off x="4476925" y="3840025"/>
            <a:ext cx="39510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Funkční</a:t>
            </a:r>
            <a:r>
              <a:rPr lang="en" dirty="0"/>
              <a:t> browser.</a:t>
            </a:r>
            <a:endParaRPr dirty="0"/>
          </a:p>
        </p:txBody>
      </p:sp>
      <p:sp>
        <p:nvSpPr>
          <p:cNvPr id="284" name="Google Shape;284;p42"/>
          <p:cNvSpPr txBox="1">
            <a:spLocks noGrp="1"/>
          </p:cNvSpPr>
          <p:nvPr>
            <p:ph type="title" idx="2"/>
          </p:nvPr>
        </p:nvSpPr>
        <p:spPr>
          <a:xfrm>
            <a:off x="4539975" y="1049825"/>
            <a:ext cx="1436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5" name="Google Shape;285;p42"/>
          <p:cNvSpPr/>
          <p:nvPr/>
        </p:nvSpPr>
        <p:spPr>
          <a:xfrm>
            <a:off x="1686138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42"/>
          <p:cNvGrpSpPr/>
          <p:nvPr/>
        </p:nvGrpSpPr>
        <p:grpSpPr>
          <a:xfrm>
            <a:off x="670609" y="1205897"/>
            <a:ext cx="2539843" cy="2505363"/>
            <a:chOff x="670609" y="1205897"/>
            <a:chExt cx="2539843" cy="2505363"/>
          </a:xfrm>
        </p:grpSpPr>
        <p:sp>
          <p:nvSpPr>
            <p:cNvPr id="287" name="Google Shape;287;p42"/>
            <p:cNvSpPr/>
            <p:nvPr/>
          </p:nvSpPr>
          <p:spPr>
            <a:xfrm>
              <a:off x="680038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42"/>
            <p:cNvGrpSpPr/>
            <p:nvPr/>
          </p:nvGrpSpPr>
          <p:grpSpPr>
            <a:xfrm>
              <a:off x="670609" y="1205897"/>
              <a:ext cx="2539843" cy="2264633"/>
              <a:chOff x="4669325" y="2198025"/>
              <a:chExt cx="1364700" cy="1216825"/>
            </a:xfrm>
          </p:grpSpPr>
          <p:sp>
            <p:nvSpPr>
              <p:cNvPr id="289" name="Google Shape;289;p42"/>
              <p:cNvSpPr/>
              <p:nvPr/>
            </p:nvSpPr>
            <p:spPr>
              <a:xfrm>
                <a:off x="4669325" y="2198025"/>
                <a:ext cx="13647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54588" h="48673" extrusionOk="0">
                    <a:moveTo>
                      <a:pt x="25264" y="0"/>
                    </a:moveTo>
                    <a:lnTo>
                      <a:pt x="23434" y="4036"/>
                    </a:lnTo>
                    <a:lnTo>
                      <a:pt x="20803" y="7168"/>
                    </a:lnTo>
                    <a:lnTo>
                      <a:pt x="19675" y="14637"/>
                    </a:lnTo>
                    <a:lnTo>
                      <a:pt x="14061" y="17319"/>
                    </a:lnTo>
                    <a:lnTo>
                      <a:pt x="9925" y="32407"/>
                    </a:lnTo>
                    <a:lnTo>
                      <a:pt x="5364" y="37018"/>
                    </a:lnTo>
                    <a:lnTo>
                      <a:pt x="3860" y="42557"/>
                    </a:lnTo>
                    <a:lnTo>
                      <a:pt x="1" y="47920"/>
                    </a:lnTo>
                    <a:lnTo>
                      <a:pt x="53535" y="48672"/>
                    </a:lnTo>
                    <a:lnTo>
                      <a:pt x="54587" y="44487"/>
                    </a:lnTo>
                    <a:lnTo>
                      <a:pt x="51705" y="39274"/>
                    </a:lnTo>
                    <a:lnTo>
                      <a:pt x="47018" y="35539"/>
                    </a:lnTo>
                    <a:lnTo>
                      <a:pt x="40728" y="25088"/>
                    </a:lnTo>
                    <a:lnTo>
                      <a:pt x="34763" y="21354"/>
                    </a:lnTo>
                    <a:lnTo>
                      <a:pt x="29500" y="4762"/>
                    </a:lnTo>
                    <a:lnTo>
                      <a:pt x="25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2"/>
              <p:cNvSpPr/>
              <p:nvPr/>
            </p:nvSpPr>
            <p:spPr>
              <a:xfrm>
                <a:off x="4777725" y="2198025"/>
                <a:ext cx="12563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50252" h="48673" extrusionOk="0">
                    <a:moveTo>
                      <a:pt x="20928" y="0"/>
                    </a:moveTo>
                    <a:lnTo>
                      <a:pt x="19850" y="2381"/>
                    </a:lnTo>
                    <a:lnTo>
                      <a:pt x="18071" y="24336"/>
                    </a:lnTo>
                    <a:lnTo>
                      <a:pt x="13459" y="27795"/>
                    </a:lnTo>
                    <a:lnTo>
                      <a:pt x="13459" y="27795"/>
                    </a:lnTo>
                    <a:lnTo>
                      <a:pt x="14361" y="24336"/>
                    </a:lnTo>
                    <a:lnTo>
                      <a:pt x="14788" y="16016"/>
                    </a:lnTo>
                    <a:lnTo>
                      <a:pt x="11955" y="19299"/>
                    </a:lnTo>
                    <a:lnTo>
                      <a:pt x="9199" y="32783"/>
                    </a:lnTo>
                    <a:lnTo>
                      <a:pt x="9700" y="38447"/>
                    </a:lnTo>
                    <a:lnTo>
                      <a:pt x="4787" y="45565"/>
                    </a:lnTo>
                    <a:lnTo>
                      <a:pt x="4136" y="42707"/>
                    </a:lnTo>
                    <a:lnTo>
                      <a:pt x="2131" y="37645"/>
                    </a:lnTo>
                    <a:lnTo>
                      <a:pt x="2131" y="43008"/>
                    </a:lnTo>
                    <a:lnTo>
                      <a:pt x="0" y="47996"/>
                    </a:lnTo>
                    <a:lnTo>
                      <a:pt x="3108" y="48021"/>
                    </a:lnTo>
                    <a:lnTo>
                      <a:pt x="49199" y="48672"/>
                    </a:lnTo>
                    <a:lnTo>
                      <a:pt x="50251" y="44487"/>
                    </a:lnTo>
                    <a:lnTo>
                      <a:pt x="47369" y="39274"/>
                    </a:lnTo>
                    <a:lnTo>
                      <a:pt x="42682" y="35539"/>
                    </a:lnTo>
                    <a:lnTo>
                      <a:pt x="36392" y="25088"/>
                    </a:lnTo>
                    <a:lnTo>
                      <a:pt x="30427" y="21354"/>
                    </a:lnTo>
                    <a:lnTo>
                      <a:pt x="25164" y="4762"/>
                    </a:lnTo>
                    <a:lnTo>
                      <a:pt x="20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2"/>
              <p:cNvSpPr/>
              <p:nvPr/>
            </p:nvSpPr>
            <p:spPr>
              <a:xfrm>
                <a:off x="5190625" y="2198025"/>
                <a:ext cx="8434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33736" h="48673" extrusionOk="0">
                    <a:moveTo>
                      <a:pt x="4412" y="0"/>
                    </a:moveTo>
                    <a:lnTo>
                      <a:pt x="5690" y="23033"/>
                    </a:lnTo>
                    <a:lnTo>
                      <a:pt x="8597" y="27194"/>
                    </a:lnTo>
                    <a:lnTo>
                      <a:pt x="4437" y="32206"/>
                    </a:lnTo>
                    <a:lnTo>
                      <a:pt x="4011" y="37645"/>
                    </a:lnTo>
                    <a:lnTo>
                      <a:pt x="1931" y="38898"/>
                    </a:lnTo>
                    <a:lnTo>
                      <a:pt x="1" y="48221"/>
                    </a:lnTo>
                    <a:lnTo>
                      <a:pt x="32683" y="48672"/>
                    </a:lnTo>
                    <a:lnTo>
                      <a:pt x="33735" y="44487"/>
                    </a:lnTo>
                    <a:lnTo>
                      <a:pt x="30853" y="39274"/>
                    </a:lnTo>
                    <a:lnTo>
                      <a:pt x="26166" y="35539"/>
                    </a:lnTo>
                    <a:lnTo>
                      <a:pt x="19876" y="25088"/>
                    </a:lnTo>
                    <a:lnTo>
                      <a:pt x="13911" y="21354"/>
                    </a:lnTo>
                    <a:lnTo>
                      <a:pt x="8648" y="4762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2"/>
              <p:cNvSpPr/>
              <p:nvPr/>
            </p:nvSpPr>
            <p:spPr>
              <a:xfrm>
                <a:off x="5419950" y="2719950"/>
                <a:ext cx="272600" cy="659175"/>
              </a:xfrm>
              <a:custGeom>
                <a:avLst/>
                <a:gdLst/>
                <a:ahLst/>
                <a:cxnLst/>
                <a:rect l="l" t="t" r="r" b="b"/>
                <a:pathLst>
                  <a:path w="10904" h="26367" extrusionOk="0">
                    <a:moveTo>
                      <a:pt x="1" y="1"/>
                    </a:moveTo>
                    <a:lnTo>
                      <a:pt x="5465" y="7194"/>
                    </a:lnTo>
                    <a:lnTo>
                      <a:pt x="4587" y="12432"/>
                    </a:lnTo>
                    <a:lnTo>
                      <a:pt x="7695" y="15891"/>
                    </a:lnTo>
                    <a:lnTo>
                      <a:pt x="4988" y="26367"/>
                    </a:lnTo>
                    <a:lnTo>
                      <a:pt x="10903" y="14612"/>
                    </a:lnTo>
                    <a:lnTo>
                      <a:pt x="8146" y="66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2"/>
              <p:cNvSpPr/>
              <p:nvPr/>
            </p:nvSpPr>
            <p:spPr>
              <a:xfrm>
                <a:off x="5668700" y="3098400"/>
                <a:ext cx="206175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10578" extrusionOk="0">
                    <a:moveTo>
                      <a:pt x="6141" y="1"/>
                    </a:moveTo>
                    <a:lnTo>
                      <a:pt x="3284" y="3810"/>
                    </a:lnTo>
                    <a:lnTo>
                      <a:pt x="1" y="10577"/>
                    </a:lnTo>
                    <a:lnTo>
                      <a:pt x="4863" y="8672"/>
                    </a:lnTo>
                    <a:lnTo>
                      <a:pt x="5289" y="5038"/>
                    </a:lnTo>
                    <a:lnTo>
                      <a:pt x="8246" y="3033"/>
                    </a:lnTo>
                    <a:lnTo>
                      <a:pt x="61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2"/>
              <p:cNvSpPr/>
              <p:nvPr/>
            </p:nvSpPr>
            <p:spPr>
              <a:xfrm>
                <a:off x="5293400" y="3021950"/>
                <a:ext cx="203650" cy="340900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3636" extrusionOk="0">
                    <a:moveTo>
                      <a:pt x="5489" y="1"/>
                    </a:moveTo>
                    <a:lnTo>
                      <a:pt x="4110" y="3059"/>
                    </a:lnTo>
                    <a:lnTo>
                      <a:pt x="0" y="13635"/>
                    </a:lnTo>
                    <a:lnTo>
                      <a:pt x="2331" y="13635"/>
                    </a:lnTo>
                    <a:lnTo>
                      <a:pt x="4110" y="10151"/>
                    </a:lnTo>
                    <a:lnTo>
                      <a:pt x="4486" y="12758"/>
                    </a:lnTo>
                    <a:lnTo>
                      <a:pt x="6241" y="11730"/>
                    </a:lnTo>
                    <a:lnTo>
                      <a:pt x="8146" y="6091"/>
                    </a:lnTo>
                    <a:lnTo>
                      <a:pt x="8146" y="6091"/>
                    </a:lnTo>
                    <a:lnTo>
                      <a:pt x="5063" y="7495"/>
                    </a:lnTo>
                    <a:lnTo>
                      <a:pt x="5915" y="3811"/>
                    </a:lnTo>
                    <a:lnTo>
                      <a:pt x="5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2"/>
              <p:cNvSpPr/>
              <p:nvPr/>
            </p:nvSpPr>
            <p:spPr>
              <a:xfrm>
                <a:off x="4990750" y="2849025"/>
                <a:ext cx="251925" cy="475600"/>
              </a:xfrm>
              <a:custGeom>
                <a:avLst/>
                <a:gdLst/>
                <a:ahLst/>
                <a:cxnLst/>
                <a:rect l="l" t="t" r="r" b="b"/>
                <a:pathLst>
                  <a:path w="10077" h="19024" extrusionOk="0">
                    <a:moveTo>
                      <a:pt x="10076" y="1"/>
                    </a:moveTo>
                    <a:lnTo>
                      <a:pt x="4562" y="3409"/>
                    </a:lnTo>
                    <a:lnTo>
                      <a:pt x="3008" y="6918"/>
                    </a:lnTo>
                    <a:lnTo>
                      <a:pt x="3008" y="12457"/>
                    </a:lnTo>
                    <a:lnTo>
                      <a:pt x="1" y="19023"/>
                    </a:lnTo>
                    <a:lnTo>
                      <a:pt x="6116" y="11229"/>
                    </a:lnTo>
                    <a:lnTo>
                      <a:pt x="5164" y="5740"/>
                    </a:lnTo>
                    <a:lnTo>
                      <a:pt x="10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6"/>
          <p:cNvSpPr/>
          <p:nvPr/>
        </p:nvSpPr>
        <p:spPr>
          <a:xfrm>
            <a:off x="7746777" y="0"/>
            <a:ext cx="1397200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46"/>
          <p:cNvSpPr txBox="1">
            <a:spLocks noGrp="1"/>
          </p:cNvSpPr>
          <p:nvPr>
            <p:ph type="subTitle" idx="2"/>
          </p:nvPr>
        </p:nvSpPr>
        <p:spPr>
          <a:xfrm>
            <a:off x="2138304" y="1791021"/>
            <a:ext cx="37599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Bezpečnost</a:t>
            </a:r>
            <a:endParaRPr dirty="0"/>
          </a:p>
        </p:txBody>
      </p:sp>
      <p:sp>
        <p:nvSpPr>
          <p:cNvPr id="364" name="Google Shape;364;p46"/>
          <p:cNvSpPr txBox="1">
            <a:spLocks noGrp="1"/>
          </p:cNvSpPr>
          <p:nvPr>
            <p:ph type="subTitle" idx="1"/>
          </p:nvPr>
        </p:nvSpPr>
        <p:spPr>
          <a:xfrm>
            <a:off x="2138304" y="2128679"/>
            <a:ext cx="37599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cs-CZ" dirty="0"/>
              <a:t>Varování, blokování, bezpečné stahování.</a:t>
            </a:r>
            <a:endParaRPr dirty="0"/>
          </a:p>
        </p:txBody>
      </p:sp>
      <p:sp>
        <p:nvSpPr>
          <p:cNvPr id="365" name="Google Shape;365;p46"/>
          <p:cNvSpPr txBox="1">
            <a:spLocks noGrp="1"/>
          </p:cNvSpPr>
          <p:nvPr>
            <p:ph type="ctrTitle"/>
          </p:nvPr>
        </p:nvSpPr>
        <p:spPr>
          <a:xfrm>
            <a:off x="713250" y="542097"/>
            <a:ext cx="7717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Zaměření</a:t>
            </a:r>
            <a:endParaRPr dirty="0"/>
          </a:p>
        </p:txBody>
      </p:sp>
      <p:sp>
        <p:nvSpPr>
          <p:cNvPr id="366" name="Google Shape;366;p46"/>
          <p:cNvSpPr txBox="1">
            <a:spLocks noGrp="1"/>
          </p:cNvSpPr>
          <p:nvPr>
            <p:ph type="subTitle" idx="3"/>
          </p:nvPr>
        </p:nvSpPr>
        <p:spPr>
          <a:xfrm>
            <a:off x="2138304" y="3255072"/>
            <a:ext cx="37599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 err="1"/>
              <a:t>Neukládá</a:t>
            </a:r>
            <a:r>
              <a:rPr lang="en" dirty="0"/>
              <a:t> cookies </a:t>
            </a:r>
            <a:r>
              <a:rPr lang="en" dirty="0" err="1"/>
              <a:t>nebo</a:t>
            </a:r>
            <a:r>
              <a:rPr lang="en" dirty="0"/>
              <a:t> </a:t>
            </a:r>
            <a:r>
              <a:rPr lang="en" dirty="0" err="1"/>
              <a:t>historii</a:t>
            </a:r>
            <a:r>
              <a:rPr lang="en" dirty="0"/>
              <a:t>, </a:t>
            </a:r>
            <a:r>
              <a:rPr lang="en" dirty="0" err="1"/>
              <a:t>blockuje</a:t>
            </a:r>
            <a:r>
              <a:rPr lang="en" dirty="0"/>
              <a:t> trackers</a:t>
            </a:r>
            <a:endParaRPr dirty="0"/>
          </a:p>
        </p:txBody>
      </p:sp>
      <p:sp>
        <p:nvSpPr>
          <p:cNvPr id="367" name="Google Shape;367;p46"/>
          <p:cNvSpPr txBox="1">
            <a:spLocks noGrp="1"/>
          </p:cNvSpPr>
          <p:nvPr>
            <p:ph type="subTitle" idx="4"/>
          </p:nvPr>
        </p:nvSpPr>
        <p:spPr>
          <a:xfrm>
            <a:off x="2138304" y="2917415"/>
            <a:ext cx="3759900" cy="3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Anonymitu</a:t>
            </a:r>
            <a:endParaRPr dirty="0"/>
          </a:p>
        </p:txBody>
      </p:sp>
      <p:sp>
        <p:nvSpPr>
          <p:cNvPr id="370" name="Google Shape;370;p46"/>
          <p:cNvSpPr/>
          <p:nvPr/>
        </p:nvSpPr>
        <p:spPr>
          <a:xfrm>
            <a:off x="992823" y="2985147"/>
            <a:ext cx="784500" cy="7845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46"/>
          <p:cNvSpPr/>
          <p:nvPr/>
        </p:nvSpPr>
        <p:spPr>
          <a:xfrm>
            <a:off x="992823" y="1858750"/>
            <a:ext cx="784500" cy="7845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46"/>
          <p:cNvSpPr/>
          <p:nvPr/>
        </p:nvSpPr>
        <p:spPr>
          <a:xfrm>
            <a:off x="8281613" y="2643250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4" name="Google Shape;374;p46"/>
          <p:cNvGrpSpPr/>
          <p:nvPr/>
        </p:nvGrpSpPr>
        <p:grpSpPr>
          <a:xfrm>
            <a:off x="1199738" y="3193371"/>
            <a:ext cx="370645" cy="368042"/>
            <a:chOff x="-63250675" y="3744075"/>
            <a:chExt cx="320350" cy="318100"/>
          </a:xfrm>
        </p:grpSpPr>
        <p:sp>
          <p:nvSpPr>
            <p:cNvPr id="375" name="Google Shape;375;p46"/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6"/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46"/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8" name="Google Shape;378;p46"/>
          <p:cNvGrpSpPr/>
          <p:nvPr/>
        </p:nvGrpSpPr>
        <p:grpSpPr>
          <a:xfrm>
            <a:off x="1193685" y="2070062"/>
            <a:ext cx="382765" cy="367810"/>
            <a:chOff x="-62890750" y="3747425"/>
            <a:chExt cx="330825" cy="317900"/>
          </a:xfrm>
        </p:grpSpPr>
        <p:sp>
          <p:nvSpPr>
            <p:cNvPr id="379" name="Google Shape;379;p46"/>
            <p:cNvSpPr/>
            <p:nvPr/>
          </p:nvSpPr>
          <p:spPr>
            <a:xfrm>
              <a:off x="-62890750" y="3747425"/>
              <a:ext cx="313500" cy="195825"/>
            </a:xfrm>
            <a:custGeom>
              <a:avLst/>
              <a:gdLst/>
              <a:ahLst/>
              <a:cxnLst/>
              <a:rect l="l" t="t" r="r" b="b"/>
              <a:pathLst>
                <a:path w="12540" h="7833" extrusionOk="0">
                  <a:moveTo>
                    <a:pt x="6591" y="0"/>
                  </a:moveTo>
                  <a:cubicBezTo>
                    <a:pt x="4966" y="0"/>
                    <a:pt x="3342" y="616"/>
                    <a:pt x="2112" y="1846"/>
                  </a:cubicBezTo>
                  <a:cubicBezTo>
                    <a:pt x="663" y="3296"/>
                    <a:pt x="1" y="5438"/>
                    <a:pt x="379" y="7454"/>
                  </a:cubicBezTo>
                  <a:cubicBezTo>
                    <a:pt x="442" y="7675"/>
                    <a:pt x="568" y="7832"/>
                    <a:pt x="789" y="7832"/>
                  </a:cubicBezTo>
                  <a:lnTo>
                    <a:pt x="852" y="7832"/>
                  </a:lnTo>
                  <a:cubicBezTo>
                    <a:pt x="1104" y="7801"/>
                    <a:pt x="1198" y="7549"/>
                    <a:pt x="1167" y="7360"/>
                  </a:cubicBezTo>
                  <a:cubicBezTo>
                    <a:pt x="852" y="5596"/>
                    <a:pt x="1419" y="3737"/>
                    <a:pt x="2710" y="2477"/>
                  </a:cubicBezTo>
                  <a:cubicBezTo>
                    <a:pt x="3719" y="1437"/>
                    <a:pt x="5136" y="870"/>
                    <a:pt x="6617" y="870"/>
                  </a:cubicBezTo>
                  <a:cubicBezTo>
                    <a:pt x="7940" y="870"/>
                    <a:pt x="9200" y="1342"/>
                    <a:pt x="10177" y="2193"/>
                  </a:cubicBezTo>
                  <a:lnTo>
                    <a:pt x="9610" y="2792"/>
                  </a:lnTo>
                  <a:cubicBezTo>
                    <a:pt x="9484" y="2918"/>
                    <a:pt x="9452" y="3075"/>
                    <a:pt x="9484" y="3170"/>
                  </a:cubicBezTo>
                  <a:cubicBezTo>
                    <a:pt x="9515" y="3327"/>
                    <a:pt x="9641" y="3422"/>
                    <a:pt x="9799" y="3453"/>
                  </a:cubicBezTo>
                  <a:lnTo>
                    <a:pt x="12036" y="3926"/>
                  </a:lnTo>
                  <a:lnTo>
                    <a:pt x="12130" y="3926"/>
                  </a:lnTo>
                  <a:cubicBezTo>
                    <a:pt x="12225" y="3926"/>
                    <a:pt x="12319" y="3894"/>
                    <a:pt x="12382" y="3800"/>
                  </a:cubicBezTo>
                  <a:cubicBezTo>
                    <a:pt x="12508" y="3674"/>
                    <a:pt x="12540" y="3579"/>
                    <a:pt x="12508" y="3422"/>
                  </a:cubicBezTo>
                  <a:lnTo>
                    <a:pt x="12036" y="1153"/>
                  </a:lnTo>
                  <a:cubicBezTo>
                    <a:pt x="12004" y="1027"/>
                    <a:pt x="11878" y="901"/>
                    <a:pt x="11752" y="838"/>
                  </a:cubicBezTo>
                  <a:cubicBezTo>
                    <a:pt x="11715" y="831"/>
                    <a:pt x="11678" y="827"/>
                    <a:pt x="11642" y="827"/>
                  </a:cubicBezTo>
                  <a:cubicBezTo>
                    <a:pt x="11526" y="827"/>
                    <a:pt x="11422" y="868"/>
                    <a:pt x="11374" y="964"/>
                  </a:cubicBezTo>
                  <a:lnTo>
                    <a:pt x="10776" y="1563"/>
                  </a:lnTo>
                  <a:cubicBezTo>
                    <a:pt x="9583" y="521"/>
                    <a:pt x="8087" y="0"/>
                    <a:pt x="65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6"/>
            <p:cNvSpPr/>
            <p:nvPr/>
          </p:nvSpPr>
          <p:spPr>
            <a:xfrm>
              <a:off x="-62874975" y="3869075"/>
              <a:ext cx="315050" cy="196250"/>
            </a:xfrm>
            <a:custGeom>
              <a:avLst/>
              <a:gdLst/>
              <a:ahLst/>
              <a:cxnLst/>
              <a:rect l="l" t="t" r="r" b="b"/>
              <a:pathLst>
                <a:path w="12602" h="7850" extrusionOk="0">
                  <a:moveTo>
                    <a:pt x="11779" y="0"/>
                  </a:moveTo>
                  <a:cubicBezTo>
                    <a:pt x="11759" y="0"/>
                    <a:pt x="11739" y="2"/>
                    <a:pt x="11720" y="5"/>
                  </a:cubicBezTo>
                  <a:cubicBezTo>
                    <a:pt x="11499" y="36"/>
                    <a:pt x="11373" y="288"/>
                    <a:pt x="11405" y="477"/>
                  </a:cubicBezTo>
                  <a:cubicBezTo>
                    <a:pt x="11720" y="2242"/>
                    <a:pt x="11184" y="4101"/>
                    <a:pt x="9861" y="5361"/>
                  </a:cubicBezTo>
                  <a:cubicBezTo>
                    <a:pt x="8853" y="6400"/>
                    <a:pt x="7435" y="6967"/>
                    <a:pt x="5986" y="6967"/>
                  </a:cubicBezTo>
                  <a:cubicBezTo>
                    <a:pt x="4631" y="6967"/>
                    <a:pt x="3371" y="6495"/>
                    <a:pt x="2394" y="5644"/>
                  </a:cubicBezTo>
                  <a:lnTo>
                    <a:pt x="2993" y="5046"/>
                  </a:lnTo>
                  <a:cubicBezTo>
                    <a:pt x="3088" y="4920"/>
                    <a:pt x="3151" y="4762"/>
                    <a:pt x="3088" y="4668"/>
                  </a:cubicBezTo>
                  <a:cubicBezTo>
                    <a:pt x="3056" y="4510"/>
                    <a:pt x="2962" y="4416"/>
                    <a:pt x="2772" y="4384"/>
                  </a:cubicBezTo>
                  <a:lnTo>
                    <a:pt x="536" y="3912"/>
                  </a:lnTo>
                  <a:cubicBezTo>
                    <a:pt x="498" y="3904"/>
                    <a:pt x="465" y="3900"/>
                    <a:pt x="433" y="3900"/>
                  </a:cubicBezTo>
                  <a:cubicBezTo>
                    <a:pt x="332" y="3900"/>
                    <a:pt x="254" y="3941"/>
                    <a:pt x="158" y="4038"/>
                  </a:cubicBezTo>
                  <a:cubicBezTo>
                    <a:pt x="32" y="4132"/>
                    <a:pt x="0" y="4258"/>
                    <a:pt x="32" y="4416"/>
                  </a:cubicBezTo>
                  <a:lnTo>
                    <a:pt x="504" y="6652"/>
                  </a:lnTo>
                  <a:cubicBezTo>
                    <a:pt x="536" y="6810"/>
                    <a:pt x="662" y="6936"/>
                    <a:pt x="788" y="6967"/>
                  </a:cubicBezTo>
                  <a:lnTo>
                    <a:pt x="882" y="6967"/>
                  </a:lnTo>
                  <a:cubicBezTo>
                    <a:pt x="1008" y="6967"/>
                    <a:pt x="1103" y="6936"/>
                    <a:pt x="1166" y="6873"/>
                  </a:cubicBezTo>
                  <a:lnTo>
                    <a:pt x="1764" y="6274"/>
                  </a:lnTo>
                  <a:cubicBezTo>
                    <a:pt x="2930" y="7346"/>
                    <a:pt x="4442" y="7850"/>
                    <a:pt x="5923" y="7850"/>
                  </a:cubicBezTo>
                  <a:cubicBezTo>
                    <a:pt x="7561" y="7850"/>
                    <a:pt x="9168" y="7220"/>
                    <a:pt x="10428" y="5991"/>
                  </a:cubicBezTo>
                  <a:cubicBezTo>
                    <a:pt x="11909" y="4510"/>
                    <a:pt x="12602" y="2368"/>
                    <a:pt x="12192" y="320"/>
                  </a:cubicBezTo>
                  <a:cubicBezTo>
                    <a:pt x="12164" y="122"/>
                    <a:pt x="11958" y="0"/>
                    <a:pt x="117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46"/>
            <p:cNvSpPr/>
            <p:nvPr/>
          </p:nvSpPr>
          <p:spPr>
            <a:xfrm>
              <a:off x="-62751325" y="3834525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630" y="1"/>
                  </a:moveTo>
                  <a:cubicBezTo>
                    <a:pt x="410" y="221"/>
                    <a:pt x="158" y="599"/>
                    <a:pt x="0" y="1072"/>
                  </a:cubicBezTo>
                  <a:lnTo>
                    <a:pt x="630" y="1072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46"/>
            <p:cNvSpPr/>
            <p:nvPr/>
          </p:nvSpPr>
          <p:spPr>
            <a:xfrm>
              <a:off x="-62715100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1" y="1"/>
                  </a:moveTo>
                  <a:lnTo>
                    <a:pt x="1" y="1041"/>
                  </a:lnTo>
                  <a:cubicBezTo>
                    <a:pt x="253" y="852"/>
                    <a:pt x="473" y="473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46"/>
            <p:cNvSpPr/>
            <p:nvPr/>
          </p:nvSpPr>
          <p:spPr>
            <a:xfrm>
              <a:off x="-62751325" y="3950300"/>
              <a:ext cx="15775" cy="26025"/>
            </a:xfrm>
            <a:custGeom>
              <a:avLst/>
              <a:gdLst/>
              <a:ahLst/>
              <a:cxnLst/>
              <a:rect l="l" t="t" r="r" b="b"/>
              <a:pathLst>
                <a:path w="631" h="1041" extrusionOk="0">
                  <a:moveTo>
                    <a:pt x="0" y="1"/>
                  </a:moveTo>
                  <a:cubicBezTo>
                    <a:pt x="158" y="473"/>
                    <a:pt x="410" y="852"/>
                    <a:pt x="630" y="1041"/>
                  </a:cubicBezTo>
                  <a:lnTo>
                    <a:pt x="6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46"/>
            <p:cNvSpPr/>
            <p:nvPr/>
          </p:nvSpPr>
          <p:spPr>
            <a:xfrm>
              <a:off x="-62822225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127" y="0"/>
                  </a:moveTo>
                  <a:cubicBezTo>
                    <a:pt x="32" y="316"/>
                    <a:pt x="1" y="631"/>
                    <a:pt x="1" y="977"/>
                  </a:cubicBezTo>
                  <a:cubicBezTo>
                    <a:pt x="1" y="1324"/>
                    <a:pt x="32" y="1670"/>
                    <a:pt x="127" y="1922"/>
                  </a:cubicBezTo>
                  <a:lnTo>
                    <a:pt x="1765" y="1922"/>
                  </a:lnTo>
                  <a:cubicBezTo>
                    <a:pt x="1734" y="1607"/>
                    <a:pt x="1702" y="1292"/>
                    <a:pt x="1702" y="977"/>
                  </a:cubicBezTo>
                  <a:cubicBezTo>
                    <a:pt x="1702" y="662"/>
                    <a:pt x="1734" y="316"/>
                    <a:pt x="17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46"/>
            <p:cNvSpPr/>
            <p:nvPr/>
          </p:nvSpPr>
          <p:spPr>
            <a:xfrm>
              <a:off x="-62715100" y="3833750"/>
              <a:ext cx="15775" cy="26800"/>
            </a:xfrm>
            <a:custGeom>
              <a:avLst/>
              <a:gdLst/>
              <a:ahLst/>
              <a:cxnLst/>
              <a:rect l="l" t="t" r="r" b="b"/>
              <a:pathLst>
                <a:path w="631" h="1072" extrusionOk="0">
                  <a:moveTo>
                    <a:pt x="1" y="0"/>
                  </a:moveTo>
                  <a:lnTo>
                    <a:pt x="1" y="1071"/>
                  </a:lnTo>
                  <a:lnTo>
                    <a:pt x="631" y="1071"/>
                  </a:lnTo>
                  <a:cubicBezTo>
                    <a:pt x="505" y="599"/>
                    <a:pt x="253" y="18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46"/>
            <p:cNvSpPr/>
            <p:nvPr/>
          </p:nvSpPr>
          <p:spPr>
            <a:xfrm>
              <a:off x="-62758425" y="3881000"/>
              <a:ext cx="22875" cy="48075"/>
            </a:xfrm>
            <a:custGeom>
              <a:avLst/>
              <a:gdLst/>
              <a:ahLst/>
              <a:cxnLst/>
              <a:rect l="l" t="t" r="r" b="b"/>
              <a:pathLst>
                <a:path w="915" h="1923" extrusionOk="0">
                  <a:moveTo>
                    <a:pt x="95" y="0"/>
                  </a:moveTo>
                  <a:cubicBezTo>
                    <a:pt x="64" y="316"/>
                    <a:pt x="1" y="631"/>
                    <a:pt x="1" y="977"/>
                  </a:cubicBezTo>
                  <a:cubicBezTo>
                    <a:pt x="1" y="1324"/>
                    <a:pt x="64" y="1670"/>
                    <a:pt x="95" y="1922"/>
                  </a:cubicBezTo>
                  <a:lnTo>
                    <a:pt x="914" y="1922"/>
                  </a:lnTo>
                  <a:lnTo>
                    <a:pt x="9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6"/>
            <p:cNvSpPr/>
            <p:nvPr/>
          </p:nvSpPr>
          <p:spPr>
            <a:xfrm>
              <a:off x="-62715100" y="3809325"/>
              <a:ext cx="74850" cy="51225"/>
            </a:xfrm>
            <a:custGeom>
              <a:avLst/>
              <a:gdLst/>
              <a:ahLst/>
              <a:cxnLst/>
              <a:rect l="l" t="t" r="r" b="b"/>
              <a:pathLst>
                <a:path w="2994" h="2049" extrusionOk="0">
                  <a:moveTo>
                    <a:pt x="1" y="1"/>
                  </a:moveTo>
                  <a:lnTo>
                    <a:pt x="1" y="32"/>
                  </a:lnTo>
                  <a:cubicBezTo>
                    <a:pt x="631" y="253"/>
                    <a:pt x="1198" y="1009"/>
                    <a:pt x="1481" y="2048"/>
                  </a:cubicBezTo>
                  <a:lnTo>
                    <a:pt x="2994" y="2048"/>
                  </a:lnTo>
                  <a:cubicBezTo>
                    <a:pt x="2426" y="946"/>
                    <a:pt x="1324" y="158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6"/>
            <p:cNvSpPr/>
            <p:nvPr/>
          </p:nvSpPr>
          <p:spPr>
            <a:xfrm>
              <a:off x="-62715875" y="3950300"/>
              <a:ext cx="75625" cy="51225"/>
            </a:xfrm>
            <a:custGeom>
              <a:avLst/>
              <a:gdLst/>
              <a:ahLst/>
              <a:cxnLst/>
              <a:rect l="l" t="t" r="r" b="b"/>
              <a:pathLst>
                <a:path w="3025" h="2049" extrusionOk="0">
                  <a:moveTo>
                    <a:pt x="1512" y="1"/>
                  </a:moveTo>
                  <a:cubicBezTo>
                    <a:pt x="1229" y="1009"/>
                    <a:pt x="662" y="1765"/>
                    <a:pt x="0" y="1986"/>
                  </a:cubicBezTo>
                  <a:lnTo>
                    <a:pt x="0" y="2049"/>
                  </a:lnTo>
                  <a:lnTo>
                    <a:pt x="32" y="2049"/>
                  </a:lnTo>
                  <a:cubicBezTo>
                    <a:pt x="1355" y="1891"/>
                    <a:pt x="2457" y="1104"/>
                    <a:pt x="30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6"/>
            <p:cNvSpPr/>
            <p:nvPr/>
          </p:nvSpPr>
          <p:spPr>
            <a:xfrm>
              <a:off x="-62811200" y="3949525"/>
              <a:ext cx="75650" cy="52000"/>
            </a:xfrm>
            <a:custGeom>
              <a:avLst/>
              <a:gdLst/>
              <a:ahLst/>
              <a:cxnLst/>
              <a:rect l="l" t="t" r="r" b="b"/>
              <a:pathLst>
                <a:path w="3026" h="2080" extrusionOk="0">
                  <a:moveTo>
                    <a:pt x="1" y="0"/>
                  </a:moveTo>
                  <a:cubicBezTo>
                    <a:pt x="600" y="1166"/>
                    <a:pt x="1702" y="1954"/>
                    <a:pt x="3025" y="2080"/>
                  </a:cubicBezTo>
                  <a:lnTo>
                    <a:pt x="3025" y="2017"/>
                  </a:lnTo>
                  <a:cubicBezTo>
                    <a:pt x="2364" y="1796"/>
                    <a:pt x="1860" y="1040"/>
                    <a:pt x="15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6"/>
            <p:cNvSpPr/>
            <p:nvPr/>
          </p:nvSpPr>
          <p:spPr>
            <a:xfrm>
              <a:off x="-62673350" y="3881000"/>
              <a:ext cx="44125" cy="48075"/>
            </a:xfrm>
            <a:custGeom>
              <a:avLst/>
              <a:gdLst/>
              <a:ahLst/>
              <a:cxnLst/>
              <a:rect l="l" t="t" r="r" b="b"/>
              <a:pathLst>
                <a:path w="1765" h="1923" extrusionOk="0">
                  <a:moveTo>
                    <a:pt x="0" y="0"/>
                  </a:moveTo>
                  <a:cubicBezTo>
                    <a:pt x="32" y="316"/>
                    <a:pt x="63" y="631"/>
                    <a:pt x="63" y="977"/>
                  </a:cubicBezTo>
                  <a:cubicBezTo>
                    <a:pt x="63" y="1324"/>
                    <a:pt x="32" y="1670"/>
                    <a:pt x="0" y="1922"/>
                  </a:cubicBezTo>
                  <a:lnTo>
                    <a:pt x="1639" y="1922"/>
                  </a:lnTo>
                  <a:cubicBezTo>
                    <a:pt x="1733" y="1670"/>
                    <a:pt x="1765" y="1292"/>
                    <a:pt x="1765" y="977"/>
                  </a:cubicBezTo>
                  <a:cubicBezTo>
                    <a:pt x="1765" y="662"/>
                    <a:pt x="1733" y="316"/>
                    <a:pt x="16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6"/>
            <p:cNvSpPr/>
            <p:nvPr/>
          </p:nvSpPr>
          <p:spPr>
            <a:xfrm>
              <a:off x="-62810400" y="3810125"/>
              <a:ext cx="75625" cy="51200"/>
            </a:xfrm>
            <a:custGeom>
              <a:avLst/>
              <a:gdLst/>
              <a:ahLst/>
              <a:cxnLst/>
              <a:rect l="l" t="t" r="r" b="b"/>
              <a:pathLst>
                <a:path w="3025" h="2048" extrusionOk="0">
                  <a:moveTo>
                    <a:pt x="2993" y="0"/>
                  </a:moveTo>
                  <a:cubicBezTo>
                    <a:pt x="1702" y="158"/>
                    <a:pt x="599" y="945"/>
                    <a:pt x="0" y="2048"/>
                  </a:cubicBezTo>
                  <a:lnTo>
                    <a:pt x="1544" y="2048"/>
                  </a:lnTo>
                  <a:cubicBezTo>
                    <a:pt x="1828" y="1008"/>
                    <a:pt x="2363" y="284"/>
                    <a:pt x="3025" y="32"/>
                  </a:cubicBezTo>
                  <a:lnTo>
                    <a:pt x="30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46"/>
            <p:cNvSpPr/>
            <p:nvPr/>
          </p:nvSpPr>
          <p:spPr>
            <a:xfrm>
              <a:off x="-62715100" y="3881000"/>
              <a:ext cx="22850" cy="48075"/>
            </a:xfrm>
            <a:custGeom>
              <a:avLst/>
              <a:gdLst/>
              <a:ahLst/>
              <a:cxnLst/>
              <a:rect l="l" t="t" r="r" b="b"/>
              <a:pathLst>
                <a:path w="914" h="1923" extrusionOk="0">
                  <a:moveTo>
                    <a:pt x="1" y="0"/>
                  </a:moveTo>
                  <a:lnTo>
                    <a:pt x="1" y="1922"/>
                  </a:lnTo>
                  <a:lnTo>
                    <a:pt x="851" y="1922"/>
                  </a:lnTo>
                  <a:cubicBezTo>
                    <a:pt x="883" y="1607"/>
                    <a:pt x="914" y="1292"/>
                    <a:pt x="914" y="977"/>
                  </a:cubicBezTo>
                  <a:cubicBezTo>
                    <a:pt x="914" y="662"/>
                    <a:pt x="883" y="316"/>
                    <a:pt x="8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>
          <a:extLst>
            <a:ext uri="{FF2B5EF4-FFF2-40B4-BE49-F238E27FC236}">
              <a16:creationId xmlns:a16="http://schemas.microsoft.com/office/drawing/2014/main" id="{8F389ADD-5C54-2139-ECC9-DE2B58A30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2">
            <a:extLst>
              <a:ext uri="{FF2B5EF4-FFF2-40B4-BE49-F238E27FC236}">
                <a16:creationId xmlns:a16="http://schemas.microsoft.com/office/drawing/2014/main" id="{79AF67EB-8C5D-8C30-D545-9D9D220CED47}"/>
              </a:ext>
            </a:extLst>
          </p:cNvPr>
          <p:cNvSpPr/>
          <p:nvPr/>
        </p:nvSpPr>
        <p:spPr>
          <a:xfrm>
            <a:off x="0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2">
            <a:extLst>
              <a:ext uri="{FF2B5EF4-FFF2-40B4-BE49-F238E27FC236}">
                <a16:creationId xmlns:a16="http://schemas.microsoft.com/office/drawing/2014/main" id="{DC7E30B8-8740-70EB-12D8-F885B5120106}"/>
              </a:ext>
            </a:extLst>
          </p:cNvPr>
          <p:cNvSpPr/>
          <p:nvPr/>
        </p:nvSpPr>
        <p:spPr>
          <a:xfrm>
            <a:off x="4476921" y="773483"/>
            <a:ext cx="1562100" cy="1562100"/>
          </a:xfrm>
          <a:prstGeom prst="ellipse">
            <a:avLst/>
          </a:prstGeom>
          <a:solidFill>
            <a:schemeClr val="lt1"/>
          </a:solidFill>
          <a:ln w="1143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2">
            <a:extLst>
              <a:ext uri="{FF2B5EF4-FFF2-40B4-BE49-F238E27FC236}">
                <a16:creationId xmlns:a16="http://schemas.microsoft.com/office/drawing/2014/main" id="{FCCC869F-AF74-3023-959A-3B9D4475A2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76925" y="2513125"/>
            <a:ext cx="3951000" cy="10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Servis</a:t>
            </a:r>
            <a:endParaRPr dirty="0"/>
          </a:p>
        </p:txBody>
      </p:sp>
      <p:sp>
        <p:nvSpPr>
          <p:cNvPr id="283" name="Google Shape;283;p42">
            <a:extLst>
              <a:ext uri="{FF2B5EF4-FFF2-40B4-BE49-F238E27FC236}">
                <a16:creationId xmlns:a16="http://schemas.microsoft.com/office/drawing/2014/main" id="{0B02B527-46E1-B45A-7DFE-81BF08BD9E2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76925" y="3840025"/>
            <a:ext cx="3951000" cy="4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Postavit servis založený na správě browseru.</a:t>
            </a:r>
            <a:endParaRPr dirty="0"/>
          </a:p>
        </p:txBody>
      </p:sp>
      <p:sp>
        <p:nvSpPr>
          <p:cNvPr id="284" name="Google Shape;284;p42">
            <a:extLst>
              <a:ext uri="{FF2B5EF4-FFF2-40B4-BE49-F238E27FC236}">
                <a16:creationId xmlns:a16="http://schemas.microsoft.com/office/drawing/2014/main" id="{431D197B-0DA4-DCDF-C3BF-768AC675706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539975" y="1049825"/>
            <a:ext cx="1436100" cy="10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5" name="Google Shape;285;p42">
            <a:extLst>
              <a:ext uri="{FF2B5EF4-FFF2-40B4-BE49-F238E27FC236}">
                <a16:creationId xmlns:a16="http://schemas.microsoft.com/office/drawing/2014/main" id="{A111723A-26EE-C102-9431-CE88BE789E5D}"/>
              </a:ext>
            </a:extLst>
          </p:cNvPr>
          <p:cNvSpPr/>
          <p:nvPr/>
        </p:nvSpPr>
        <p:spPr>
          <a:xfrm>
            <a:off x="1686138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6" name="Google Shape;286;p42">
            <a:extLst>
              <a:ext uri="{FF2B5EF4-FFF2-40B4-BE49-F238E27FC236}">
                <a16:creationId xmlns:a16="http://schemas.microsoft.com/office/drawing/2014/main" id="{778D14A0-F96D-F266-6A6B-D45442D50F4C}"/>
              </a:ext>
            </a:extLst>
          </p:cNvPr>
          <p:cNvGrpSpPr/>
          <p:nvPr/>
        </p:nvGrpSpPr>
        <p:grpSpPr>
          <a:xfrm>
            <a:off x="670609" y="1205897"/>
            <a:ext cx="2539843" cy="2505363"/>
            <a:chOff x="670609" y="1205897"/>
            <a:chExt cx="2539843" cy="2505363"/>
          </a:xfrm>
        </p:grpSpPr>
        <p:sp>
          <p:nvSpPr>
            <p:cNvPr id="287" name="Google Shape;287;p42">
              <a:extLst>
                <a:ext uri="{FF2B5EF4-FFF2-40B4-BE49-F238E27FC236}">
                  <a16:creationId xmlns:a16="http://schemas.microsoft.com/office/drawing/2014/main" id="{39A1EB59-F53F-E6E9-DAC9-64BCB0CF2BA2}"/>
                </a:ext>
              </a:extLst>
            </p:cNvPr>
            <p:cNvSpPr/>
            <p:nvPr/>
          </p:nvSpPr>
          <p:spPr>
            <a:xfrm>
              <a:off x="680038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8" name="Google Shape;288;p42">
              <a:extLst>
                <a:ext uri="{FF2B5EF4-FFF2-40B4-BE49-F238E27FC236}">
                  <a16:creationId xmlns:a16="http://schemas.microsoft.com/office/drawing/2014/main" id="{49F09347-1697-A993-B4AA-3ACF5820876C}"/>
                </a:ext>
              </a:extLst>
            </p:cNvPr>
            <p:cNvGrpSpPr/>
            <p:nvPr/>
          </p:nvGrpSpPr>
          <p:grpSpPr>
            <a:xfrm>
              <a:off x="670609" y="1205897"/>
              <a:ext cx="2539843" cy="2264633"/>
              <a:chOff x="4669325" y="2198025"/>
              <a:chExt cx="1364700" cy="1216825"/>
            </a:xfrm>
          </p:grpSpPr>
          <p:sp>
            <p:nvSpPr>
              <p:cNvPr id="289" name="Google Shape;289;p42">
                <a:extLst>
                  <a:ext uri="{FF2B5EF4-FFF2-40B4-BE49-F238E27FC236}">
                    <a16:creationId xmlns:a16="http://schemas.microsoft.com/office/drawing/2014/main" id="{0F6495CF-B6BD-CBA9-78C7-74BBFE184813}"/>
                  </a:ext>
                </a:extLst>
              </p:cNvPr>
              <p:cNvSpPr/>
              <p:nvPr/>
            </p:nvSpPr>
            <p:spPr>
              <a:xfrm>
                <a:off x="4669325" y="2198025"/>
                <a:ext cx="13647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54588" h="48673" extrusionOk="0">
                    <a:moveTo>
                      <a:pt x="25264" y="0"/>
                    </a:moveTo>
                    <a:lnTo>
                      <a:pt x="23434" y="4036"/>
                    </a:lnTo>
                    <a:lnTo>
                      <a:pt x="20803" y="7168"/>
                    </a:lnTo>
                    <a:lnTo>
                      <a:pt x="19675" y="14637"/>
                    </a:lnTo>
                    <a:lnTo>
                      <a:pt x="14061" y="17319"/>
                    </a:lnTo>
                    <a:lnTo>
                      <a:pt x="9925" y="32407"/>
                    </a:lnTo>
                    <a:lnTo>
                      <a:pt x="5364" y="37018"/>
                    </a:lnTo>
                    <a:lnTo>
                      <a:pt x="3860" y="42557"/>
                    </a:lnTo>
                    <a:lnTo>
                      <a:pt x="1" y="47920"/>
                    </a:lnTo>
                    <a:lnTo>
                      <a:pt x="53535" y="48672"/>
                    </a:lnTo>
                    <a:lnTo>
                      <a:pt x="54587" y="44487"/>
                    </a:lnTo>
                    <a:lnTo>
                      <a:pt x="51705" y="39274"/>
                    </a:lnTo>
                    <a:lnTo>
                      <a:pt x="47018" y="35539"/>
                    </a:lnTo>
                    <a:lnTo>
                      <a:pt x="40728" y="25088"/>
                    </a:lnTo>
                    <a:lnTo>
                      <a:pt x="34763" y="21354"/>
                    </a:lnTo>
                    <a:lnTo>
                      <a:pt x="29500" y="4762"/>
                    </a:lnTo>
                    <a:lnTo>
                      <a:pt x="25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42">
                <a:extLst>
                  <a:ext uri="{FF2B5EF4-FFF2-40B4-BE49-F238E27FC236}">
                    <a16:creationId xmlns:a16="http://schemas.microsoft.com/office/drawing/2014/main" id="{08A5F476-4907-9185-34FB-54E84E550E66}"/>
                  </a:ext>
                </a:extLst>
              </p:cNvPr>
              <p:cNvSpPr/>
              <p:nvPr/>
            </p:nvSpPr>
            <p:spPr>
              <a:xfrm>
                <a:off x="4777725" y="2198025"/>
                <a:ext cx="12563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50252" h="48673" extrusionOk="0">
                    <a:moveTo>
                      <a:pt x="20928" y="0"/>
                    </a:moveTo>
                    <a:lnTo>
                      <a:pt x="19850" y="2381"/>
                    </a:lnTo>
                    <a:lnTo>
                      <a:pt x="18071" y="24336"/>
                    </a:lnTo>
                    <a:lnTo>
                      <a:pt x="13459" y="27795"/>
                    </a:lnTo>
                    <a:lnTo>
                      <a:pt x="13459" y="27795"/>
                    </a:lnTo>
                    <a:lnTo>
                      <a:pt x="14361" y="24336"/>
                    </a:lnTo>
                    <a:lnTo>
                      <a:pt x="14788" y="16016"/>
                    </a:lnTo>
                    <a:lnTo>
                      <a:pt x="11955" y="19299"/>
                    </a:lnTo>
                    <a:lnTo>
                      <a:pt x="9199" y="32783"/>
                    </a:lnTo>
                    <a:lnTo>
                      <a:pt x="9700" y="38447"/>
                    </a:lnTo>
                    <a:lnTo>
                      <a:pt x="4787" y="45565"/>
                    </a:lnTo>
                    <a:lnTo>
                      <a:pt x="4136" y="42707"/>
                    </a:lnTo>
                    <a:lnTo>
                      <a:pt x="2131" y="37645"/>
                    </a:lnTo>
                    <a:lnTo>
                      <a:pt x="2131" y="43008"/>
                    </a:lnTo>
                    <a:lnTo>
                      <a:pt x="0" y="47996"/>
                    </a:lnTo>
                    <a:lnTo>
                      <a:pt x="3108" y="48021"/>
                    </a:lnTo>
                    <a:lnTo>
                      <a:pt x="49199" y="48672"/>
                    </a:lnTo>
                    <a:lnTo>
                      <a:pt x="50251" y="44487"/>
                    </a:lnTo>
                    <a:lnTo>
                      <a:pt x="47369" y="39274"/>
                    </a:lnTo>
                    <a:lnTo>
                      <a:pt x="42682" y="35539"/>
                    </a:lnTo>
                    <a:lnTo>
                      <a:pt x="36392" y="25088"/>
                    </a:lnTo>
                    <a:lnTo>
                      <a:pt x="30427" y="21354"/>
                    </a:lnTo>
                    <a:lnTo>
                      <a:pt x="25164" y="4762"/>
                    </a:lnTo>
                    <a:lnTo>
                      <a:pt x="20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42">
                <a:extLst>
                  <a:ext uri="{FF2B5EF4-FFF2-40B4-BE49-F238E27FC236}">
                    <a16:creationId xmlns:a16="http://schemas.microsoft.com/office/drawing/2014/main" id="{E38D7ECC-B98B-0C94-404B-6CCA7F420288}"/>
                  </a:ext>
                </a:extLst>
              </p:cNvPr>
              <p:cNvSpPr/>
              <p:nvPr/>
            </p:nvSpPr>
            <p:spPr>
              <a:xfrm>
                <a:off x="5190625" y="2198025"/>
                <a:ext cx="8434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33736" h="48673" extrusionOk="0">
                    <a:moveTo>
                      <a:pt x="4412" y="0"/>
                    </a:moveTo>
                    <a:lnTo>
                      <a:pt x="5690" y="23033"/>
                    </a:lnTo>
                    <a:lnTo>
                      <a:pt x="8597" y="27194"/>
                    </a:lnTo>
                    <a:lnTo>
                      <a:pt x="4437" y="32206"/>
                    </a:lnTo>
                    <a:lnTo>
                      <a:pt x="4011" y="37645"/>
                    </a:lnTo>
                    <a:lnTo>
                      <a:pt x="1931" y="38898"/>
                    </a:lnTo>
                    <a:lnTo>
                      <a:pt x="1" y="48221"/>
                    </a:lnTo>
                    <a:lnTo>
                      <a:pt x="32683" y="48672"/>
                    </a:lnTo>
                    <a:lnTo>
                      <a:pt x="33735" y="44487"/>
                    </a:lnTo>
                    <a:lnTo>
                      <a:pt x="30853" y="39274"/>
                    </a:lnTo>
                    <a:lnTo>
                      <a:pt x="26166" y="35539"/>
                    </a:lnTo>
                    <a:lnTo>
                      <a:pt x="19876" y="25088"/>
                    </a:lnTo>
                    <a:lnTo>
                      <a:pt x="13911" y="21354"/>
                    </a:lnTo>
                    <a:lnTo>
                      <a:pt x="8648" y="4762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42">
                <a:extLst>
                  <a:ext uri="{FF2B5EF4-FFF2-40B4-BE49-F238E27FC236}">
                    <a16:creationId xmlns:a16="http://schemas.microsoft.com/office/drawing/2014/main" id="{740EB41E-4D1F-7F47-B188-B9D58DC1FD65}"/>
                  </a:ext>
                </a:extLst>
              </p:cNvPr>
              <p:cNvSpPr/>
              <p:nvPr/>
            </p:nvSpPr>
            <p:spPr>
              <a:xfrm>
                <a:off x="5419950" y="2719950"/>
                <a:ext cx="272600" cy="659175"/>
              </a:xfrm>
              <a:custGeom>
                <a:avLst/>
                <a:gdLst/>
                <a:ahLst/>
                <a:cxnLst/>
                <a:rect l="l" t="t" r="r" b="b"/>
                <a:pathLst>
                  <a:path w="10904" h="26367" extrusionOk="0">
                    <a:moveTo>
                      <a:pt x="1" y="1"/>
                    </a:moveTo>
                    <a:lnTo>
                      <a:pt x="5465" y="7194"/>
                    </a:lnTo>
                    <a:lnTo>
                      <a:pt x="4587" y="12432"/>
                    </a:lnTo>
                    <a:lnTo>
                      <a:pt x="7695" y="15891"/>
                    </a:lnTo>
                    <a:lnTo>
                      <a:pt x="4988" y="26367"/>
                    </a:lnTo>
                    <a:lnTo>
                      <a:pt x="10903" y="14612"/>
                    </a:lnTo>
                    <a:lnTo>
                      <a:pt x="8146" y="66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42">
                <a:extLst>
                  <a:ext uri="{FF2B5EF4-FFF2-40B4-BE49-F238E27FC236}">
                    <a16:creationId xmlns:a16="http://schemas.microsoft.com/office/drawing/2014/main" id="{8B948EED-BCFB-644B-5170-ABA93B802DC7}"/>
                  </a:ext>
                </a:extLst>
              </p:cNvPr>
              <p:cNvSpPr/>
              <p:nvPr/>
            </p:nvSpPr>
            <p:spPr>
              <a:xfrm>
                <a:off x="5668700" y="3098400"/>
                <a:ext cx="206175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10578" extrusionOk="0">
                    <a:moveTo>
                      <a:pt x="6141" y="1"/>
                    </a:moveTo>
                    <a:lnTo>
                      <a:pt x="3284" y="3810"/>
                    </a:lnTo>
                    <a:lnTo>
                      <a:pt x="1" y="10577"/>
                    </a:lnTo>
                    <a:lnTo>
                      <a:pt x="4863" y="8672"/>
                    </a:lnTo>
                    <a:lnTo>
                      <a:pt x="5289" y="5038"/>
                    </a:lnTo>
                    <a:lnTo>
                      <a:pt x="8246" y="3033"/>
                    </a:lnTo>
                    <a:lnTo>
                      <a:pt x="61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" name="Google Shape;294;p42">
                <a:extLst>
                  <a:ext uri="{FF2B5EF4-FFF2-40B4-BE49-F238E27FC236}">
                    <a16:creationId xmlns:a16="http://schemas.microsoft.com/office/drawing/2014/main" id="{08220DD7-5E87-584C-7005-FE68F146972F}"/>
                  </a:ext>
                </a:extLst>
              </p:cNvPr>
              <p:cNvSpPr/>
              <p:nvPr/>
            </p:nvSpPr>
            <p:spPr>
              <a:xfrm>
                <a:off x="5293400" y="3021950"/>
                <a:ext cx="203650" cy="340900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3636" extrusionOk="0">
                    <a:moveTo>
                      <a:pt x="5489" y="1"/>
                    </a:moveTo>
                    <a:lnTo>
                      <a:pt x="4110" y="3059"/>
                    </a:lnTo>
                    <a:lnTo>
                      <a:pt x="0" y="13635"/>
                    </a:lnTo>
                    <a:lnTo>
                      <a:pt x="2331" y="13635"/>
                    </a:lnTo>
                    <a:lnTo>
                      <a:pt x="4110" y="10151"/>
                    </a:lnTo>
                    <a:lnTo>
                      <a:pt x="4486" y="12758"/>
                    </a:lnTo>
                    <a:lnTo>
                      <a:pt x="6241" y="11730"/>
                    </a:lnTo>
                    <a:lnTo>
                      <a:pt x="8146" y="6091"/>
                    </a:lnTo>
                    <a:lnTo>
                      <a:pt x="8146" y="6091"/>
                    </a:lnTo>
                    <a:lnTo>
                      <a:pt x="5063" y="7495"/>
                    </a:lnTo>
                    <a:lnTo>
                      <a:pt x="5915" y="3811"/>
                    </a:lnTo>
                    <a:lnTo>
                      <a:pt x="5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42">
                <a:extLst>
                  <a:ext uri="{FF2B5EF4-FFF2-40B4-BE49-F238E27FC236}">
                    <a16:creationId xmlns:a16="http://schemas.microsoft.com/office/drawing/2014/main" id="{BC02CF77-93E1-B515-E3E7-CCFB4869B215}"/>
                  </a:ext>
                </a:extLst>
              </p:cNvPr>
              <p:cNvSpPr/>
              <p:nvPr/>
            </p:nvSpPr>
            <p:spPr>
              <a:xfrm>
                <a:off x="4990750" y="2849025"/>
                <a:ext cx="251925" cy="475600"/>
              </a:xfrm>
              <a:custGeom>
                <a:avLst/>
                <a:gdLst/>
                <a:ahLst/>
                <a:cxnLst/>
                <a:rect l="l" t="t" r="r" b="b"/>
                <a:pathLst>
                  <a:path w="10077" h="19024" extrusionOk="0">
                    <a:moveTo>
                      <a:pt x="10076" y="1"/>
                    </a:moveTo>
                    <a:lnTo>
                      <a:pt x="4562" y="3409"/>
                    </a:lnTo>
                    <a:lnTo>
                      <a:pt x="3008" y="6918"/>
                    </a:lnTo>
                    <a:lnTo>
                      <a:pt x="3008" y="12457"/>
                    </a:lnTo>
                    <a:lnTo>
                      <a:pt x="1" y="19023"/>
                    </a:lnTo>
                    <a:lnTo>
                      <a:pt x="6116" y="11229"/>
                    </a:lnTo>
                    <a:lnTo>
                      <a:pt x="5164" y="5740"/>
                    </a:lnTo>
                    <a:lnTo>
                      <a:pt x="10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6705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4"/>
          <p:cNvSpPr/>
          <p:nvPr/>
        </p:nvSpPr>
        <p:spPr>
          <a:xfrm>
            <a:off x="5396725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4"/>
          <p:cNvSpPr txBox="1">
            <a:spLocks noGrp="1"/>
          </p:cNvSpPr>
          <p:nvPr>
            <p:ph type="body" idx="1"/>
          </p:nvPr>
        </p:nvSpPr>
        <p:spPr>
          <a:xfrm>
            <a:off x="715975" y="2061025"/>
            <a:ext cx="4112400" cy="20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 dirty="0"/>
              <a:t>Servis by </a:t>
            </a:r>
            <a:r>
              <a:rPr lang="cs-CZ" dirty="0" err="1"/>
              <a:t>zpočíval</a:t>
            </a:r>
            <a:r>
              <a:rPr lang="cs-CZ" dirty="0"/>
              <a:t> v konfigurace browseru pro firmy, ústavy, nebo staré lidi.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Dálkově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Rychle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cs-CZ" dirty="0"/>
              <a:t>Bez komplikací</a:t>
            </a:r>
          </a:p>
        </p:txBody>
      </p:sp>
      <p:sp>
        <p:nvSpPr>
          <p:cNvPr id="310" name="Google Shape;310;p44"/>
          <p:cNvSpPr txBox="1">
            <a:spLocks noGrp="1"/>
          </p:cNvSpPr>
          <p:nvPr>
            <p:ph type="ctrTitle"/>
          </p:nvPr>
        </p:nvSpPr>
        <p:spPr>
          <a:xfrm>
            <a:off x="713250" y="542100"/>
            <a:ext cx="37473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Konfigurace a Zpráva Browseru</a:t>
            </a:r>
            <a:endParaRPr dirty="0"/>
          </a:p>
        </p:txBody>
      </p:sp>
      <p:sp>
        <p:nvSpPr>
          <p:cNvPr id="311" name="Google Shape;311;p44"/>
          <p:cNvSpPr/>
          <p:nvPr/>
        </p:nvSpPr>
        <p:spPr>
          <a:xfrm>
            <a:off x="7147588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2" name="Google Shape;312;p44"/>
          <p:cNvGrpSpPr/>
          <p:nvPr/>
        </p:nvGrpSpPr>
        <p:grpSpPr>
          <a:xfrm>
            <a:off x="5990582" y="1263297"/>
            <a:ext cx="2688726" cy="2447962"/>
            <a:chOff x="5990582" y="1263297"/>
            <a:chExt cx="2688726" cy="2447962"/>
          </a:xfrm>
        </p:grpSpPr>
        <p:sp>
          <p:nvSpPr>
            <p:cNvPr id="313" name="Google Shape;313;p44"/>
            <p:cNvSpPr/>
            <p:nvPr/>
          </p:nvSpPr>
          <p:spPr>
            <a:xfrm>
              <a:off x="6141488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44"/>
            <p:cNvGrpSpPr/>
            <p:nvPr/>
          </p:nvGrpSpPr>
          <p:grpSpPr>
            <a:xfrm>
              <a:off x="5990582" y="1263297"/>
              <a:ext cx="2688726" cy="2051405"/>
              <a:chOff x="2953150" y="2235000"/>
              <a:chExt cx="1546400" cy="1179850"/>
            </a:xfrm>
          </p:grpSpPr>
          <p:sp>
            <p:nvSpPr>
              <p:cNvPr id="315" name="Google Shape;315;p44"/>
              <p:cNvSpPr/>
              <p:nvPr/>
            </p:nvSpPr>
            <p:spPr>
              <a:xfrm>
                <a:off x="2953150" y="2235000"/>
                <a:ext cx="1546400" cy="1179850"/>
              </a:xfrm>
              <a:custGeom>
                <a:avLst/>
                <a:gdLst/>
                <a:ahLst/>
                <a:cxnLst/>
                <a:rect l="l" t="t" r="r" b="b"/>
                <a:pathLst>
                  <a:path w="61856" h="47194" extrusionOk="0">
                    <a:moveTo>
                      <a:pt x="27520" y="0"/>
                    </a:moveTo>
                    <a:lnTo>
                      <a:pt x="24988" y="5990"/>
                    </a:lnTo>
                    <a:lnTo>
                      <a:pt x="20652" y="8973"/>
                    </a:lnTo>
                    <a:lnTo>
                      <a:pt x="13885" y="26742"/>
                    </a:lnTo>
                    <a:lnTo>
                      <a:pt x="9324" y="28822"/>
                    </a:lnTo>
                    <a:lnTo>
                      <a:pt x="2231" y="38522"/>
                    </a:lnTo>
                    <a:lnTo>
                      <a:pt x="1" y="47193"/>
                    </a:lnTo>
                    <a:lnTo>
                      <a:pt x="61856" y="47193"/>
                    </a:lnTo>
                    <a:lnTo>
                      <a:pt x="56592" y="36592"/>
                    </a:lnTo>
                    <a:lnTo>
                      <a:pt x="52482" y="34787"/>
                    </a:lnTo>
                    <a:lnTo>
                      <a:pt x="47094" y="22406"/>
                    </a:lnTo>
                    <a:lnTo>
                      <a:pt x="41830" y="20176"/>
                    </a:lnTo>
                    <a:lnTo>
                      <a:pt x="41129" y="17770"/>
                    </a:lnTo>
                    <a:lnTo>
                      <a:pt x="37319" y="15088"/>
                    </a:lnTo>
                    <a:lnTo>
                      <a:pt x="30377" y="1654"/>
                    </a:lnTo>
                    <a:lnTo>
                      <a:pt x="275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44"/>
              <p:cNvSpPr/>
              <p:nvPr/>
            </p:nvSpPr>
            <p:spPr>
              <a:xfrm>
                <a:off x="3159300" y="2236875"/>
                <a:ext cx="1340250" cy="1177975"/>
              </a:xfrm>
              <a:custGeom>
                <a:avLst/>
                <a:gdLst/>
                <a:ahLst/>
                <a:cxnLst/>
                <a:rect l="l" t="t" r="r" b="b"/>
                <a:pathLst>
                  <a:path w="53610" h="47119" extrusionOk="0">
                    <a:moveTo>
                      <a:pt x="19399" y="0"/>
                    </a:moveTo>
                    <a:lnTo>
                      <a:pt x="17544" y="13660"/>
                    </a:lnTo>
                    <a:lnTo>
                      <a:pt x="22682" y="22782"/>
                    </a:lnTo>
                    <a:lnTo>
                      <a:pt x="18672" y="29048"/>
                    </a:lnTo>
                    <a:lnTo>
                      <a:pt x="19675" y="33158"/>
                    </a:lnTo>
                    <a:lnTo>
                      <a:pt x="12156" y="36517"/>
                    </a:lnTo>
                    <a:lnTo>
                      <a:pt x="6316" y="35665"/>
                    </a:lnTo>
                    <a:lnTo>
                      <a:pt x="4637" y="41529"/>
                    </a:lnTo>
                    <a:lnTo>
                      <a:pt x="0" y="47118"/>
                    </a:lnTo>
                    <a:lnTo>
                      <a:pt x="53610" y="47118"/>
                    </a:lnTo>
                    <a:lnTo>
                      <a:pt x="48346" y="36517"/>
                    </a:lnTo>
                    <a:lnTo>
                      <a:pt x="44236" y="34712"/>
                    </a:lnTo>
                    <a:lnTo>
                      <a:pt x="38848" y="22331"/>
                    </a:lnTo>
                    <a:lnTo>
                      <a:pt x="33584" y="20101"/>
                    </a:lnTo>
                    <a:lnTo>
                      <a:pt x="32883" y="17695"/>
                    </a:lnTo>
                    <a:lnTo>
                      <a:pt x="29073" y="15013"/>
                    </a:lnTo>
                    <a:lnTo>
                      <a:pt x="22131" y="1579"/>
                    </a:lnTo>
                    <a:lnTo>
                      <a:pt x="1939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44"/>
              <p:cNvSpPr/>
              <p:nvPr/>
            </p:nvSpPr>
            <p:spPr>
              <a:xfrm>
                <a:off x="3601650" y="2243750"/>
                <a:ext cx="897900" cy="1171100"/>
              </a:xfrm>
              <a:custGeom>
                <a:avLst/>
                <a:gdLst/>
                <a:ahLst/>
                <a:cxnLst/>
                <a:rect l="l" t="t" r="r" b="b"/>
                <a:pathLst>
                  <a:path w="35916" h="46844" extrusionOk="0">
                    <a:moveTo>
                      <a:pt x="2181" y="1"/>
                    </a:moveTo>
                    <a:cubicBezTo>
                      <a:pt x="2331" y="527"/>
                      <a:pt x="2407" y="1555"/>
                      <a:pt x="2407" y="1555"/>
                    </a:cubicBezTo>
                    <a:lnTo>
                      <a:pt x="7419" y="19951"/>
                    </a:lnTo>
                    <a:lnTo>
                      <a:pt x="15364" y="27470"/>
                    </a:lnTo>
                    <a:lnTo>
                      <a:pt x="13484" y="32783"/>
                    </a:lnTo>
                    <a:lnTo>
                      <a:pt x="15464" y="38548"/>
                    </a:lnTo>
                    <a:lnTo>
                      <a:pt x="8973" y="39801"/>
                    </a:lnTo>
                    <a:lnTo>
                      <a:pt x="7996" y="33986"/>
                    </a:lnTo>
                    <a:lnTo>
                      <a:pt x="9123" y="29124"/>
                    </a:lnTo>
                    <a:lnTo>
                      <a:pt x="7645" y="23410"/>
                    </a:lnTo>
                    <a:lnTo>
                      <a:pt x="4988" y="30402"/>
                    </a:lnTo>
                    <a:lnTo>
                      <a:pt x="5815" y="36568"/>
                    </a:lnTo>
                    <a:lnTo>
                      <a:pt x="1" y="45615"/>
                    </a:lnTo>
                    <a:lnTo>
                      <a:pt x="1" y="45615"/>
                    </a:lnTo>
                    <a:lnTo>
                      <a:pt x="4261" y="43259"/>
                    </a:lnTo>
                    <a:lnTo>
                      <a:pt x="4487" y="44162"/>
                    </a:lnTo>
                    <a:lnTo>
                      <a:pt x="2231" y="46843"/>
                    </a:lnTo>
                    <a:lnTo>
                      <a:pt x="35916" y="46843"/>
                    </a:lnTo>
                    <a:lnTo>
                      <a:pt x="30652" y="36242"/>
                    </a:lnTo>
                    <a:lnTo>
                      <a:pt x="26542" y="34437"/>
                    </a:lnTo>
                    <a:lnTo>
                      <a:pt x="21154" y="22056"/>
                    </a:lnTo>
                    <a:lnTo>
                      <a:pt x="15890" y="19826"/>
                    </a:lnTo>
                    <a:lnTo>
                      <a:pt x="15189" y="17420"/>
                    </a:lnTo>
                    <a:lnTo>
                      <a:pt x="11379" y="14738"/>
                    </a:lnTo>
                    <a:lnTo>
                      <a:pt x="4437" y="1304"/>
                    </a:lnTo>
                    <a:lnTo>
                      <a:pt x="21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44"/>
              <p:cNvSpPr/>
              <p:nvPr/>
            </p:nvSpPr>
            <p:spPr>
              <a:xfrm>
                <a:off x="4018325" y="2887250"/>
                <a:ext cx="166075" cy="337125"/>
              </a:xfrm>
              <a:custGeom>
                <a:avLst/>
                <a:gdLst/>
                <a:ahLst/>
                <a:cxnLst/>
                <a:rect l="l" t="t" r="r" b="b"/>
                <a:pathLst>
                  <a:path w="6643" h="13485" extrusionOk="0">
                    <a:moveTo>
                      <a:pt x="3033" y="0"/>
                    </a:moveTo>
                    <a:lnTo>
                      <a:pt x="3309" y="5113"/>
                    </a:lnTo>
                    <a:lnTo>
                      <a:pt x="376" y="652"/>
                    </a:lnTo>
                    <a:lnTo>
                      <a:pt x="0" y="5214"/>
                    </a:lnTo>
                    <a:lnTo>
                      <a:pt x="2933" y="8923"/>
                    </a:lnTo>
                    <a:lnTo>
                      <a:pt x="2381" y="13484"/>
                    </a:lnTo>
                    <a:lnTo>
                      <a:pt x="6642" y="7970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44"/>
              <p:cNvSpPr/>
              <p:nvPr/>
            </p:nvSpPr>
            <p:spPr>
              <a:xfrm>
                <a:off x="3801525" y="2528225"/>
                <a:ext cx="136000" cy="237500"/>
              </a:xfrm>
              <a:custGeom>
                <a:avLst/>
                <a:gdLst/>
                <a:ahLst/>
                <a:cxnLst/>
                <a:rect l="l" t="t" r="r" b="b"/>
                <a:pathLst>
                  <a:path w="5440" h="9500" extrusionOk="0">
                    <a:moveTo>
                      <a:pt x="1" y="1"/>
                    </a:moveTo>
                    <a:lnTo>
                      <a:pt x="1830" y="6266"/>
                    </a:lnTo>
                    <a:lnTo>
                      <a:pt x="5439" y="9499"/>
                    </a:lnTo>
                    <a:lnTo>
                      <a:pt x="4963" y="6742"/>
                    </a:lnTo>
                    <a:lnTo>
                      <a:pt x="2206" y="476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44"/>
              <p:cNvSpPr/>
              <p:nvPr/>
            </p:nvSpPr>
            <p:spPr>
              <a:xfrm>
                <a:off x="4184375" y="3174225"/>
                <a:ext cx="159150" cy="166675"/>
              </a:xfrm>
              <a:custGeom>
                <a:avLst/>
                <a:gdLst/>
                <a:ahLst/>
                <a:cxnLst/>
                <a:rect l="l" t="t" r="r" b="b"/>
                <a:pathLst>
                  <a:path w="6366" h="6667" extrusionOk="0">
                    <a:moveTo>
                      <a:pt x="6366" y="0"/>
                    </a:moveTo>
                    <a:lnTo>
                      <a:pt x="2105" y="577"/>
                    </a:lnTo>
                    <a:lnTo>
                      <a:pt x="0" y="6667"/>
                    </a:lnTo>
                    <a:lnTo>
                      <a:pt x="636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44"/>
              <p:cNvSpPr/>
              <p:nvPr/>
            </p:nvSpPr>
            <p:spPr>
              <a:xfrm>
                <a:off x="3416825" y="2582725"/>
                <a:ext cx="135975" cy="351550"/>
              </a:xfrm>
              <a:custGeom>
                <a:avLst/>
                <a:gdLst/>
                <a:ahLst/>
                <a:cxnLst/>
                <a:rect l="l" t="t" r="r" b="b"/>
                <a:pathLst>
                  <a:path w="5439" h="14062" extrusionOk="0">
                    <a:moveTo>
                      <a:pt x="4762" y="1"/>
                    </a:moveTo>
                    <a:lnTo>
                      <a:pt x="1855" y="1630"/>
                    </a:lnTo>
                    <a:lnTo>
                      <a:pt x="1855" y="6467"/>
                    </a:lnTo>
                    <a:lnTo>
                      <a:pt x="0" y="8071"/>
                    </a:lnTo>
                    <a:lnTo>
                      <a:pt x="577" y="14061"/>
                    </a:lnTo>
                    <a:lnTo>
                      <a:pt x="3709" y="4186"/>
                    </a:lnTo>
                    <a:lnTo>
                      <a:pt x="2707" y="2582"/>
                    </a:lnTo>
                    <a:lnTo>
                      <a:pt x="5439" y="2582"/>
                    </a:lnTo>
                    <a:lnTo>
                      <a:pt x="476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44"/>
              <p:cNvSpPr/>
              <p:nvPr/>
            </p:nvSpPr>
            <p:spPr>
              <a:xfrm>
                <a:off x="3747025" y="3257550"/>
                <a:ext cx="145375" cy="134125"/>
              </a:xfrm>
              <a:custGeom>
                <a:avLst/>
                <a:gdLst/>
                <a:ahLst/>
                <a:cxnLst/>
                <a:rect l="l" t="t" r="r" b="b"/>
                <a:pathLst>
                  <a:path w="5815" h="5365" extrusionOk="0">
                    <a:moveTo>
                      <a:pt x="5815" y="1"/>
                    </a:moveTo>
                    <a:lnTo>
                      <a:pt x="0" y="1053"/>
                    </a:lnTo>
                    <a:lnTo>
                      <a:pt x="777" y="3334"/>
                    </a:lnTo>
                    <a:lnTo>
                      <a:pt x="401" y="5364"/>
                    </a:lnTo>
                    <a:lnTo>
                      <a:pt x="4085" y="2181"/>
                    </a:lnTo>
                    <a:lnTo>
                      <a:pt x="58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44"/>
              <p:cNvSpPr/>
              <p:nvPr/>
            </p:nvSpPr>
            <p:spPr>
              <a:xfrm>
                <a:off x="3394250" y="3193025"/>
                <a:ext cx="170450" cy="221825"/>
              </a:xfrm>
              <a:custGeom>
                <a:avLst/>
                <a:gdLst/>
                <a:ahLst/>
                <a:cxnLst/>
                <a:rect l="l" t="t" r="r" b="b"/>
                <a:pathLst>
                  <a:path w="6818" h="8873" extrusionOk="0">
                    <a:moveTo>
                      <a:pt x="6818" y="0"/>
                    </a:moveTo>
                    <a:lnTo>
                      <a:pt x="1981" y="3409"/>
                    </a:lnTo>
                    <a:lnTo>
                      <a:pt x="1" y="8872"/>
                    </a:lnTo>
                    <a:lnTo>
                      <a:pt x="5840" y="8872"/>
                    </a:lnTo>
                    <a:lnTo>
                      <a:pt x="4036" y="5263"/>
                    </a:lnTo>
                    <a:lnTo>
                      <a:pt x="68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6"/>
          <p:cNvSpPr txBox="1">
            <a:spLocks noGrp="1"/>
          </p:cNvSpPr>
          <p:nvPr>
            <p:ph type="subTitle" idx="1"/>
          </p:nvPr>
        </p:nvSpPr>
        <p:spPr>
          <a:xfrm>
            <a:off x="715974" y="1492263"/>
            <a:ext cx="3277955" cy="124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cs-CZ" dirty="0"/>
              <a:t>Máme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Fungující </a:t>
            </a:r>
            <a:r>
              <a:rPr lang="cs-CZ" dirty="0" err="1"/>
              <a:t>search</a:t>
            </a:r>
            <a:r>
              <a:rPr lang="cs-CZ" dirty="0"/>
              <a:t> </a:t>
            </a:r>
            <a:r>
              <a:rPr lang="cs-CZ" dirty="0" err="1"/>
              <a:t>engine</a:t>
            </a:r>
            <a:endParaRPr lang="cs-CZ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Základní designe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cs-CZ" dirty="0"/>
              <a:t>Stránky browseru</a:t>
            </a:r>
          </a:p>
        </p:txBody>
      </p:sp>
      <p:sp>
        <p:nvSpPr>
          <p:cNvPr id="583" name="Google Shape;583;p56"/>
          <p:cNvSpPr txBox="1">
            <a:spLocks noGrp="1"/>
          </p:cNvSpPr>
          <p:nvPr>
            <p:ph type="ctrTitle"/>
          </p:nvPr>
        </p:nvSpPr>
        <p:spPr>
          <a:xfrm>
            <a:off x="713250" y="542097"/>
            <a:ext cx="7717500" cy="62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Jak </a:t>
            </a:r>
            <a:r>
              <a:rPr lang="en" dirty="0" err="1"/>
              <a:t>daleko</a:t>
            </a:r>
            <a:r>
              <a:rPr lang="en" dirty="0"/>
              <a:t> </a:t>
            </a:r>
            <a:r>
              <a:rPr lang="en" dirty="0" err="1"/>
              <a:t>jsme</a:t>
            </a:r>
            <a:r>
              <a:rPr lang="en" dirty="0"/>
              <a:t>?</a:t>
            </a:r>
            <a:endParaRPr dirty="0"/>
          </a:p>
        </p:txBody>
      </p:sp>
      <p:grpSp>
        <p:nvGrpSpPr>
          <p:cNvPr id="584" name="Google Shape;584;p56"/>
          <p:cNvGrpSpPr/>
          <p:nvPr/>
        </p:nvGrpSpPr>
        <p:grpSpPr>
          <a:xfrm>
            <a:off x="4294803" y="1492321"/>
            <a:ext cx="3785157" cy="3125342"/>
            <a:chOff x="3885225" y="1543825"/>
            <a:chExt cx="3722617" cy="3073704"/>
          </a:xfrm>
        </p:grpSpPr>
        <p:grpSp>
          <p:nvGrpSpPr>
            <p:cNvPr id="585" name="Google Shape;585;p56"/>
            <p:cNvGrpSpPr/>
            <p:nvPr/>
          </p:nvGrpSpPr>
          <p:grpSpPr>
            <a:xfrm>
              <a:off x="3885225" y="1543825"/>
              <a:ext cx="3722617" cy="3073704"/>
              <a:chOff x="3713115" y="1401687"/>
              <a:chExt cx="4067100" cy="3358138"/>
            </a:xfrm>
          </p:grpSpPr>
          <p:sp>
            <p:nvSpPr>
              <p:cNvPr id="586" name="Google Shape;586;p56"/>
              <p:cNvSpPr/>
              <p:nvPr/>
            </p:nvSpPr>
            <p:spPr>
              <a:xfrm rot="10800000">
                <a:off x="4881988" y="3956350"/>
                <a:ext cx="1729225" cy="803475"/>
              </a:xfrm>
              <a:prstGeom prst="flowChartManualOperation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56"/>
              <p:cNvSpPr/>
              <p:nvPr/>
            </p:nvSpPr>
            <p:spPr>
              <a:xfrm>
                <a:off x="3713115" y="1401687"/>
                <a:ext cx="4067100" cy="2716200"/>
              </a:xfrm>
              <a:prstGeom prst="roundRect">
                <a:avLst>
                  <a:gd name="adj" fmla="val 5466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8" name="Google Shape;588;p56"/>
            <p:cNvGrpSpPr/>
            <p:nvPr/>
          </p:nvGrpSpPr>
          <p:grpSpPr>
            <a:xfrm>
              <a:off x="7043174" y="3768709"/>
              <a:ext cx="373323" cy="83100"/>
              <a:chOff x="7195574" y="3768709"/>
              <a:chExt cx="373323" cy="83100"/>
            </a:xfrm>
          </p:grpSpPr>
          <p:sp>
            <p:nvSpPr>
              <p:cNvPr id="589" name="Google Shape;589;p56"/>
              <p:cNvSpPr/>
              <p:nvPr/>
            </p:nvSpPr>
            <p:spPr>
              <a:xfrm>
                <a:off x="7195574" y="3768709"/>
                <a:ext cx="83100" cy="8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56"/>
              <p:cNvSpPr/>
              <p:nvPr/>
            </p:nvSpPr>
            <p:spPr>
              <a:xfrm>
                <a:off x="7340686" y="3768709"/>
                <a:ext cx="83100" cy="8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56"/>
              <p:cNvSpPr/>
              <p:nvPr/>
            </p:nvSpPr>
            <p:spPr>
              <a:xfrm>
                <a:off x="7485797" y="3768709"/>
                <a:ext cx="83100" cy="83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592" name="Google Shape;59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7000" y="1621114"/>
            <a:ext cx="3520750" cy="198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582;p56">
            <a:extLst>
              <a:ext uri="{FF2B5EF4-FFF2-40B4-BE49-F238E27FC236}">
                <a16:creationId xmlns:a16="http://schemas.microsoft.com/office/drawing/2014/main" id="{F3744217-FC2E-EEC0-202F-17C8278DCEA5}"/>
              </a:ext>
            </a:extLst>
          </p:cNvPr>
          <p:cNvSpPr txBox="1">
            <a:spLocks/>
          </p:cNvSpPr>
          <p:nvPr/>
        </p:nvSpPr>
        <p:spPr>
          <a:xfrm>
            <a:off x="713249" y="2771326"/>
            <a:ext cx="3280681" cy="12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miko"/>
              <a:buNone/>
              <a:defRPr sz="1400" b="0" i="0" u="none" strike="noStrike" cap="none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pPr marL="0" indent="0"/>
            <a:r>
              <a:rPr lang="cs-CZ" dirty="0"/>
              <a:t>Doděláme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Implementovaný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dirty="0"/>
              <a:t>Servis pro něj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49"/>
          <p:cNvSpPr/>
          <p:nvPr/>
        </p:nvSpPr>
        <p:spPr>
          <a:xfrm>
            <a:off x="0" y="0"/>
            <a:ext cx="3747273" cy="5143429"/>
          </a:xfrm>
          <a:custGeom>
            <a:avLst/>
            <a:gdLst/>
            <a:ahLst/>
            <a:cxnLst/>
            <a:rect l="l" t="t" r="r" b="b"/>
            <a:pathLst>
              <a:path w="208849" h="208849" extrusionOk="0">
                <a:moveTo>
                  <a:pt x="0" y="0"/>
                </a:moveTo>
                <a:lnTo>
                  <a:pt x="0" y="208848"/>
                </a:lnTo>
                <a:lnTo>
                  <a:pt x="208848" y="208848"/>
                </a:lnTo>
                <a:lnTo>
                  <a:pt x="2088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p49"/>
          <p:cNvSpPr txBox="1">
            <a:spLocks noGrp="1"/>
          </p:cNvSpPr>
          <p:nvPr>
            <p:ph type="title"/>
          </p:nvPr>
        </p:nvSpPr>
        <p:spPr>
          <a:xfrm>
            <a:off x="4417882" y="2161146"/>
            <a:ext cx="4324913" cy="1790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err="1"/>
              <a:t>Tohle</a:t>
            </a:r>
            <a:r>
              <a:rPr lang="en" sz="4800" dirty="0"/>
              <a:t> je </a:t>
            </a:r>
            <a:r>
              <a:rPr lang="en" sz="4800" dirty="0" err="1"/>
              <a:t>teprve</a:t>
            </a:r>
            <a:r>
              <a:rPr lang="en" sz="4800" dirty="0"/>
              <a:t> </a:t>
            </a:r>
            <a:r>
              <a:rPr lang="en" sz="4800" dirty="0" err="1"/>
              <a:t>špička</a:t>
            </a:r>
            <a:r>
              <a:rPr lang="en" sz="4800" dirty="0"/>
              <a:t> </a:t>
            </a:r>
            <a:r>
              <a:rPr lang="en" sz="4800" dirty="0" err="1"/>
              <a:t>ledovce</a:t>
            </a:r>
            <a:endParaRPr sz="4800" dirty="0"/>
          </a:p>
        </p:txBody>
      </p:sp>
      <p:sp>
        <p:nvSpPr>
          <p:cNvPr id="470" name="Google Shape;470;p49"/>
          <p:cNvSpPr/>
          <p:nvPr/>
        </p:nvSpPr>
        <p:spPr>
          <a:xfrm>
            <a:off x="1686138" y="4237626"/>
            <a:ext cx="375000" cy="3753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1" name="Google Shape;471;p49"/>
          <p:cNvGrpSpPr/>
          <p:nvPr/>
        </p:nvGrpSpPr>
        <p:grpSpPr>
          <a:xfrm>
            <a:off x="670609" y="1205897"/>
            <a:ext cx="2539843" cy="2505363"/>
            <a:chOff x="670609" y="1205897"/>
            <a:chExt cx="2539843" cy="2505363"/>
          </a:xfrm>
        </p:grpSpPr>
        <p:sp>
          <p:nvSpPr>
            <p:cNvPr id="472" name="Google Shape;472;p49"/>
            <p:cNvSpPr/>
            <p:nvPr/>
          </p:nvSpPr>
          <p:spPr>
            <a:xfrm>
              <a:off x="680038" y="1324159"/>
              <a:ext cx="2387100" cy="2387100"/>
            </a:xfrm>
            <a:prstGeom prst="ellipse">
              <a:avLst/>
            </a:prstGeom>
            <a:solidFill>
              <a:schemeClr val="lt2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3" name="Google Shape;473;p49"/>
            <p:cNvGrpSpPr/>
            <p:nvPr/>
          </p:nvGrpSpPr>
          <p:grpSpPr>
            <a:xfrm>
              <a:off x="670609" y="1205897"/>
              <a:ext cx="2539843" cy="2264633"/>
              <a:chOff x="4669325" y="2198025"/>
              <a:chExt cx="1364700" cy="1216825"/>
            </a:xfrm>
          </p:grpSpPr>
          <p:sp>
            <p:nvSpPr>
              <p:cNvPr id="474" name="Google Shape;474;p49"/>
              <p:cNvSpPr/>
              <p:nvPr/>
            </p:nvSpPr>
            <p:spPr>
              <a:xfrm>
                <a:off x="4669325" y="2198025"/>
                <a:ext cx="13647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54588" h="48673" extrusionOk="0">
                    <a:moveTo>
                      <a:pt x="25264" y="0"/>
                    </a:moveTo>
                    <a:lnTo>
                      <a:pt x="23434" y="4036"/>
                    </a:lnTo>
                    <a:lnTo>
                      <a:pt x="20803" y="7168"/>
                    </a:lnTo>
                    <a:lnTo>
                      <a:pt x="19675" y="14637"/>
                    </a:lnTo>
                    <a:lnTo>
                      <a:pt x="14061" y="17319"/>
                    </a:lnTo>
                    <a:lnTo>
                      <a:pt x="9925" y="32407"/>
                    </a:lnTo>
                    <a:lnTo>
                      <a:pt x="5364" y="37018"/>
                    </a:lnTo>
                    <a:lnTo>
                      <a:pt x="3860" y="42557"/>
                    </a:lnTo>
                    <a:lnTo>
                      <a:pt x="1" y="47920"/>
                    </a:lnTo>
                    <a:lnTo>
                      <a:pt x="53535" y="48672"/>
                    </a:lnTo>
                    <a:lnTo>
                      <a:pt x="54587" y="44487"/>
                    </a:lnTo>
                    <a:lnTo>
                      <a:pt x="51705" y="39274"/>
                    </a:lnTo>
                    <a:lnTo>
                      <a:pt x="47018" y="35539"/>
                    </a:lnTo>
                    <a:lnTo>
                      <a:pt x="40728" y="25088"/>
                    </a:lnTo>
                    <a:lnTo>
                      <a:pt x="34763" y="21354"/>
                    </a:lnTo>
                    <a:lnTo>
                      <a:pt x="29500" y="4762"/>
                    </a:lnTo>
                    <a:lnTo>
                      <a:pt x="252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49"/>
              <p:cNvSpPr/>
              <p:nvPr/>
            </p:nvSpPr>
            <p:spPr>
              <a:xfrm>
                <a:off x="4777725" y="2198025"/>
                <a:ext cx="12563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50252" h="48673" extrusionOk="0">
                    <a:moveTo>
                      <a:pt x="20928" y="0"/>
                    </a:moveTo>
                    <a:lnTo>
                      <a:pt x="19850" y="2381"/>
                    </a:lnTo>
                    <a:lnTo>
                      <a:pt x="18071" y="24336"/>
                    </a:lnTo>
                    <a:lnTo>
                      <a:pt x="13459" y="27795"/>
                    </a:lnTo>
                    <a:lnTo>
                      <a:pt x="13459" y="27795"/>
                    </a:lnTo>
                    <a:lnTo>
                      <a:pt x="14361" y="24336"/>
                    </a:lnTo>
                    <a:lnTo>
                      <a:pt x="14788" y="16016"/>
                    </a:lnTo>
                    <a:lnTo>
                      <a:pt x="11955" y="19299"/>
                    </a:lnTo>
                    <a:lnTo>
                      <a:pt x="9199" y="32783"/>
                    </a:lnTo>
                    <a:lnTo>
                      <a:pt x="9700" y="38447"/>
                    </a:lnTo>
                    <a:lnTo>
                      <a:pt x="4787" y="45565"/>
                    </a:lnTo>
                    <a:lnTo>
                      <a:pt x="4136" y="42707"/>
                    </a:lnTo>
                    <a:lnTo>
                      <a:pt x="2131" y="37645"/>
                    </a:lnTo>
                    <a:lnTo>
                      <a:pt x="2131" y="43008"/>
                    </a:lnTo>
                    <a:lnTo>
                      <a:pt x="0" y="47996"/>
                    </a:lnTo>
                    <a:lnTo>
                      <a:pt x="3108" y="48021"/>
                    </a:lnTo>
                    <a:lnTo>
                      <a:pt x="49199" y="48672"/>
                    </a:lnTo>
                    <a:lnTo>
                      <a:pt x="50251" y="44487"/>
                    </a:lnTo>
                    <a:lnTo>
                      <a:pt x="47369" y="39274"/>
                    </a:lnTo>
                    <a:lnTo>
                      <a:pt x="42682" y="35539"/>
                    </a:lnTo>
                    <a:lnTo>
                      <a:pt x="36392" y="25088"/>
                    </a:lnTo>
                    <a:lnTo>
                      <a:pt x="30427" y="21354"/>
                    </a:lnTo>
                    <a:lnTo>
                      <a:pt x="25164" y="4762"/>
                    </a:lnTo>
                    <a:lnTo>
                      <a:pt x="209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49"/>
              <p:cNvSpPr/>
              <p:nvPr/>
            </p:nvSpPr>
            <p:spPr>
              <a:xfrm>
                <a:off x="5190625" y="2198025"/>
                <a:ext cx="843400" cy="1216825"/>
              </a:xfrm>
              <a:custGeom>
                <a:avLst/>
                <a:gdLst/>
                <a:ahLst/>
                <a:cxnLst/>
                <a:rect l="l" t="t" r="r" b="b"/>
                <a:pathLst>
                  <a:path w="33736" h="48673" extrusionOk="0">
                    <a:moveTo>
                      <a:pt x="4412" y="0"/>
                    </a:moveTo>
                    <a:lnTo>
                      <a:pt x="5690" y="23033"/>
                    </a:lnTo>
                    <a:lnTo>
                      <a:pt x="8597" y="27194"/>
                    </a:lnTo>
                    <a:lnTo>
                      <a:pt x="4437" y="32206"/>
                    </a:lnTo>
                    <a:lnTo>
                      <a:pt x="4011" y="37645"/>
                    </a:lnTo>
                    <a:lnTo>
                      <a:pt x="1931" y="38898"/>
                    </a:lnTo>
                    <a:lnTo>
                      <a:pt x="1" y="48221"/>
                    </a:lnTo>
                    <a:lnTo>
                      <a:pt x="32683" y="48672"/>
                    </a:lnTo>
                    <a:lnTo>
                      <a:pt x="33735" y="44487"/>
                    </a:lnTo>
                    <a:lnTo>
                      <a:pt x="30853" y="39274"/>
                    </a:lnTo>
                    <a:lnTo>
                      <a:pt x="26166" y="35539"/>
                    </a:lnTo>
                    <a:lnTo>
                      <a:pt x="19876" y="25088"/>
                    </a:lnTo>
                    <a:lnTo>
                      <a:pt x="13911" y="21354"/>
                    </a:lnTo>
                    <a:lnTo>
                      <a:pt x="8648" y="4762"/>
                    </a:lnTo>
                    <a:lnTo>
                      <a:pt x="44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49"/>
              <p:cNvSpPr/>
              <p:nvPr/>
            </p:nvSpPr>
            <p:spPr>
              <a:xfrm>
                <a:off x="5419950" y="2719950"/>
                <a:ext cx="272600" cy="659175"/>
              </a:xfrm>
              <a:custGeom>
                <a:avLst/>
                <a:gdLst/>
                <a:ahLst/>
                <a:cxnLst/>
                <a:rect l="l" t="t" r="r" b="b"/>
                <a:pathLst>
                  <a:path w="10904" h="26367" extrusionOk="0">
                    <a:moveTo>
                      <a:pt x="1" y="1"/>
                    </a:moveTo>
                    <a:lnTo>
                      <a:pt x="5465" y="7194"/>
                    </a:lnTo>
                    <a:lnTo>
                      <a:pt x="4587" y="12432"/>
                    </a:lnTo>
                    <a:lnTo>
                      <a:pt x="7695" y="15891"/>
                    </a:lnTo>
                    <a:lnTo>
                      <a:pt x="4988" y="26367"/>
                    </a:lnTo>
                    <a:lnTo>
                      <a:pt x="10903" y="14612"/>
                    </a:lnTo>
                    <a:lnTo>
                      <a:pt x="8146" y="66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49"/>
              <p:cNvSpPr/>
              <p:nvPr/>
            </p:nvSpPr>
            <p:spPr>
              <a:xfrm>
                <a:off x="5668700" y="3098400"/>
                <a:ext cx="206175" cy="264450"/>
              </a:xfrm>
              <a:custGeom>
                <a:avLst/>
                <a:gdLst/>
                <a:ahLst/>
                <a:cxnLst/>
                <a:rect l="l" t="t" r="r" b="b"/>
                <a:pathLst>
                  <a:path w="8247" h="10578" extrusionOk="0">
                    <a:moveTo>
                      <a:pt x="6141" y="1"/>
                    </a:moveTo>
                    <a:lnTo>
                      <a:pt x="3284" y="3810"/>
                    </a:lnTo>
                    <a:lnTo>
                      <a:pt x="1" y="10577"/>
                    </a:lnTo>
                    <a:lnTo>
                      <a:pt x="4863" y="8672"/>
                    </a:lnTo>
                    <a:lnTo>
                      <a:pt x="5289" y="5038"/>
                    </a:lnTo>
                    <a:lnTo>
                      <a:pt x="8246" y="3033"/>
                    </a:lnTo>
                    <a:lnTo>
                      <a:pt x="614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49"/>
              <p:cNvSpPr/>
              <p:nvPr/>
            </p:nvSpPr>
            <p:spPr>
              <a:xfrm>
                <a:off x="5293400" y="3021950"/>
                <a:ext cx="203650" cy="340900"/>
              </a:xfrm>
              <a:custGeom>
                <a:avLst/>
                <a:gdLst/>
                <a:ahLst/>
                <a:cxnLst/>
                <a:rect l="l" t="t" r="r" b="b"/>
                <a:pathLst>
                  <a:path w="8146" h="13636" extrusionOk="0">
                    <a:moveTo>
                      <a:pt x="5489" y="1"/>
                    </a:moveTo>
                    <a:lnTo>
                      <a:pt x="4110" y="3059"/>
                    </a:lnTo>
                    <a:lnTo>
                      <a:pt x="0" y="13635"/>
                    </a:lnTo>
                    <a:lnTo>
                      <a:pt x="2331" y="13635"/>
                    </a:lnTo>
                    <a:lnTo>
                      <a:pt x="4110" y="10151"/>
                    </a:lnTo>
                    <a:lnTo>
                      <a:pt x="4486" y="12758"/>
                    </a:lnTo>
                    <a:lnTo>
                      <a:pt x="6241" y="11730"/>
                    </a:lnTo>
                    <a:lnTo>
                      <a:pt x="8146" y="6091"/>
                    </a:lnTo>
                    <a:lnTo>
                      <a:pt x="8146" y="6091"/>
                    </a:lnTo>
                    <a:lnTo>
                      <a:pt x="5063" y="7495"/>
                    </a:lnTo>
                    <a:lnTo>
                      <a:pt x="5915" y="3811"/>
                    </a:lnTo>
                    <a:lnTo>
                      <a:pt x="548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49"/>
              <p:cNvSpPr/>
              <p:nvPr/>
            </p:nvSpPr>
            <p:spPr>
              <a:xfrm>
                <a:off x="4990750" y="2849025"/>
                <a:ext cx="251925" cy="475600"/>
              </a:xfrm>
              <a:custGeom>
                <a:avLst/>
                <a:gdLst/>
                <a:ahLst/>
                <a:cxnLst/>
                <a:rect l="l" t="t" r="r" b="b"/>
                <a:pathLst>
                  <a:path w="10077" h="19024" extrusionOk="0">
                    <a:moveTo>
                      <a:pt x="10076" y="1"/>
                    </a:moveTo>
                    <a:lnTo>
                      <a:pt x="4562" y="3409"/>
                    </a:lnTo>
                    <a:lnTo>
                      <a:pt x="3008" y="6918"/>
                    </a:lnTo>
                    <a:lnTo>
                      <a:pt x="3008" y="12457"/>
                    </a:lnTo>
                    <a:lnTo>
                      <a:pt x="1" y="19023"/>
                    </a:lnTo>
                    <a:lnTo>
                      <a:pt x="6116" y="11229"/>
                    </a:lnTo>
                    <a:lnTo>
                      <a:pt x="5164" y="5740"/>
                    </a:lnTo>
                    <a:lnTo>
                      <a:pt x="100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Icebergs and Glaciers by Slidesgo">
  <a:themeElements>
    <a:clrScheme name="Simple Light">
      <a:dk1>
        <a:srgbClr val="FFFFFF"/>
      </a:dk1>
      <a:lt1>
        <a:srgbClr val="3968B3"/>
      </a:lt1>
      <a:dk2>
        <a:srgbClr val="4B81D7"/>
      </a:dk2>
      <a:lt2>
        <a:srgbClr val="719FEA"/>
      </a:lt2>
      <a:accent1>
        <a:srgbClr val="A4BFE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171</Words>
  <Application>Microsoft Macintosh PowerPoint</Application>
  <PresentationFormat>On-screen Show (16:9)</PresentationFormat>
  <Paragraphs>49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Cabin</vt:lpstr>
      <vt:lpstr>Barlow</vt:lpstr>
      <vt:lpstr>Londrina Solid</vt:lpstr>
      <vt:lpstr>Poppins Black</vt:lpstr>
      <vt:lpstr>Arial</vt:lpstr>
      <vt:lpstr>Poppins</vt:lpstr>
      <vt:lpstr>Amiko</vt:lpstr>
      <vt:lpstr>Icebergs and Glaciers by Slidesgo</vt:lpstr>
      <vt:lpstr>Iceberg</vt:lpstr>
      <vt:lpstr>HODNĚ</vt:lpstr>
      <vt:lpstr>Cíle projektu</vt:lpstr>
      <vt:lpstr>Browser</vt:lpstr>
      <vt:lpstr>Zaměření</vt:lpstr>
      <vt:lpstr>Servis</vt:lpstr>
      <vt:lpstr>Konfigurace a Zpráva Browseru</vt:lpstr>
      <vt:lpstr>Jak daleko jsme?</vt:lpstr>
      <vt:lpstr>Tohle je teprve špička ledovce</vt:lpstr>
      <vt:lpstr>Děkujeme za pozornost!</vt:lpstr>
      <vt:lpstr>Thanks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Viktor Ferdinand Zahradník</cp:lastModifiedBy>
  <cp:revision>8</cp:revision>
  <dcterms:modified xsi:type="dcterms:W3CDTF">2025-06-17T06:39:26Z</dcterms:modified>
</cp:coreProperties>
</file>