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3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5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8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9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0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11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3" r:id="rId13"/>
    <p:sldId id="264" r:id="rId14"/>
    <p:sldId id="273" r:id="rId15"/>
    <p:sldId id="265" r:id="rId16"/>
    <p:sldId id="266" r:id="rId17"/>
    <p:sldId id="267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53" y="-52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290C2-76B0-494A-ABCF-E1D9072DF6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290C2-76B0-494A-ABCF-E1D9072DF67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290C2-76B0-494A-ABCF-E1D9072DF67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290C2-76B0-494A-ABCF-E1D9072DF67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290C2-76B0-494A-ABCF-E1D9072DF67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290C2-76B0-494A-ABCF-E1D9072DF67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7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0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5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2.jpe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image" Target="../media/image1.jpeg"/><Relationship Id="rId4" Type="http://schemas.openxmlformats.org/officeDocument/2006/relationships/tags" Target="../tags/tag80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室内, 餐桌, 窗户, 墙壁&#10;&#10;已生成极高可信度的说明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0" y="-1"/>
            <a:ext cx="12191998" cy="5211101"/>
          </a:xfrm>
          <a:custGeom>
            <a:avLst/>
            <a:gdLst>
              <a:gd name="connsiteX0" fmla="*/ 0 w 12333780"/>
              <a:gd name="connsiteY0" fmla="*/ 0 h 5211101"/>
              <a:gd name="connsiteX1" fmla="*/ 12333780 w 12333780"/>
              <a:gd name="connsiteY1" fmla="*/ 0 h 5211101"/>
              <a:gd name="connsiteX2" fmla="*/ 12333780 w 12333780"/>
              <a:gd name="connsiteY2" fmla="*/ 5211101 h 5211101"/>
              <a:gd name="connsiteX3" fmla="*/ 11984396 w 12333780"/>
              <a:gd name="connsiteY3" fmla="*/ 5211101 h 5211101"/>
              <a:gd name="connsiteX4" fmla="*/ 11971816 w 12333780"/>
              <a:gd name="connsiteY4" fmla="*/ 5208069 h 5211101"/>
              <a:gd name="connsiteX5" fmla="*/ 10152487 w 12333780"/>
              <a:gd name="connsiteY5" fmla="*/ 4754192 h 5211101"/>
              <a:gd name="connsiteX6" fmla="*/ 4441234 w 12333780"/>
              <a:gd name="connsiteY6" fmla="*/ 3165235 h 5211101"/>
              <a:gd name="connsiteX7" fmla="*/ 2387582 w 12333780"/>
              <a:gd name="connsiteY7" fmla="*/ 3330127 h 5211101"/>
              <a:gd name="connsiteX8" fmla="*/ 603752 w 12333780"/>
              <a:gd name="connsiteY8" fmla="*/ 3839792 h 5211101"/>
              <a:gd name="connsiteX9" fmla="*/ 126995 w 12333780"/>
              <a:gd name="connsiteY9" fmla="*/ 4011828 h 5211101"/>
              <a:gd name="connsiteX10" fmla="*/ 0 w 12333780"/>
              <a:gd name="connsiteY10" fmla="*/ 4068783 h 521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33780" h="5211101">
                <a:moveTo>
                  <a:pt x="0" y="0"/>
                </a:moveTo>
                <a:lnTo>
                  <a:pt x="12333780" y="0"/>
                </a:lnTo>
                <a:lnTo>
                  <a:pt x="12333780" y="5211101"/>
                </a:lnTo>
                <a:lnTo>
                  <a:pt x="11984396" y="5211101"/>
                </a:lnTo>
                <a:lnTo>
                  <a:pt x="11971816" y="5208069"/>
                </a:lnTo>
                <a:cubicBezTo>
                  <a:pt x="11389176" y="5061608"/>
                  <a:pt x="10756778" y="4872240"/>
                  <a:pt x="10152487" y="4754192"/>
                </a:cubicBezTo>
                <a:cubicBezTo>
                  <a:pt x="8541044" y="4439399"/>
                  <a:pt x="5735386" y="3402579"/>
                  <a:pt x="4441234" y="3165235"/>
                </a:cubicBezTo>
                <a:cubicBezTo>
                  <a:pt x="3147083" y="2927891"/>
                  <a:pt x="3027162" y="3217701"/>
                  <a:pt x="2387582" y="3330127"/>
                </a:cubicBezTo>
                <a:cubicBezTo>
                  <a:pt x="1748002" y="3442553"/>
                  <a:pt x="1163385" y="3729864"/>
                  <a:pt x="603752" y="3839792"/>
                </a:cubicBezTo>
                <a:cubicBezTo>
                  <a:pt x="463844" y="3867274"/>
                  <a:pt x="297859" y="3935823"/>
                  <a:pt x="126995" y="4011828"/>
                </a:cubicBezTo>
                <a:lnTo>
                  <a:pt x="0" y="4068783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 bwMode="auto">
          <a:xfrm>
            <a:off x="-2" y="3004795"/>
            <a:ext cx="12192000" cy="2533856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79803" y="3933771"/>
            <a:ext cx="5706609" cy="1017618"/>
          </a:xfrm>
        </p:spPr>
        <p:txBody>
          <a:bodyPr lIns="90000" tIns="46800" rIns="90000" bIns="46800" anchor="t" anchorCtr="0">
            <a:normAutofit/>
          </a:bodyPr>
          <a:lstStyle>
            <a:lvl1pPr algn="l" eaLnBrk="1" fontAlgn="auto" latinLnBrk="0" hangingPunct="1">
              <a:defRPr sz="5400" u="none" strike="noStrike" kern="1200" cap="none" spc="600" normalizeH="0" baseline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179830" y="5534659"/>
            <a:ext cx="1700530" cy="493395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ctr" latinLnBrk="0" hangingPunct="1">
              <a:lnSpc>
                <a:spcPct val="100000"/>
              </a:lnSpc>
              <a:spcAft>
                <a:spcPts val="0"/>
              </a:spcAft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汇报人姓名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任意多边形: 形状 3"/>
          <p:cNvSpPr/>
          <p:nvPr userDrawn="1">
            <p:custDataLst>
              <p:tags r:id="rId8"/>
            </p:custDataLst>
          </p:nvPr>
        </p:nvSpPr>
        <p:spPr bwMode="auto">
          <a:xfrm>
            <a:off x="-2" y="2891638"/>
            <a:ext cx="12192002" cy="1915155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986468" y="5539315"/>
            <a:ext cx="1699200" cy="493712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汇报日期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179513" y="4948238"/>
            <a:ext cx="5632450" cy="585787"/>
          </a:xfrm>
        </p:spPr>
        <p:txBody>
          <a:bodyPr>
            <a:normAutofit/>
          </a:bodyPr>
          <a:lstStyle>
            <a:lvl1pPr marL="0" indent="0" eaLnBrk="1" fontAlgn="auto" latinLnBrk="0" hangingPunct="1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室内, 餐桌, 窗户, 墙壁&#10;&#10;已生成极高可信度的说明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0" y="27384"/>
            <a:ext cx="6728394" cy="6868716"/>
          </a:xfrm>
          <a:prstGeom prst="rect">
            <a:avLst/>
          </a:prstGeom>
        </p:spPr>
      </p:pic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4116704" y="1"/>
            <a:ext cx="8093074" cy="6946528"/>
          </a:xfrm>
          <a:custGeom>
            <a:avLst/>
            <a:gdLst>
              <a:gd name="connsiteX0" fmla="*/ 0 w 7255487"/>
              <a:gd name="connsiteY0" fmla="*/ 0 h 6894512"/>
              <a:gd name="connsiteX1" fmla="*/ 5850544 w 7255487"/>
              <a:gd name="connsiteY1" fmla="*/ 0 h 6894512"/>
              <a:gd name="connsiteX2" fmla="*/ 5985228 w 7255487"/>
              <a:gd name="connsiteY2" fmla="*/ 141266 h 6894512"/>
              <a:gd name="connsiteX3" fmla="*/ 7255487 w 7255487"/>
              <a:gd name="connsiteY3" fmla="*/ 3429000 h 6894512"/>
              <a:gd name="connsiteX4" fmla="*/ 5823323 w 7255487"/>
              <a:gd name="connsiteY4" fmla="*/ 6886552 h 6894512"/>
              <a:gd name="connsiteX5" fmla="*/ 5814973 w 7255487"/>
              <a:gd name="connsiteY5" fmla="*/ 6894512 h 6894512"/>
              <a:gd name="connsiteX6" fmla="*/ 0 w 7255487"/>
              <a:gd name="connsiteY6" fmla="*/ 6894512 h 68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487" h="6894512">
                <a:moveTo>
                  <a:pt x="0" y="0"/>
                </a:moveTo>
                <a:lnTo>
                  <a:pt x="5850544" y="0"/>
                </a:lnTo>
                <a:lnTo>
                  <a:pt x="5985228" y="141266"/>
                </a:lnTo>
                <a:cubicBezTo>
                  <a:pt x="6774462" y="1009616"/>
                  <a:pt x="7255487" y="2163133"/>
                  <a:pt x="7255487" y="3429000"/>
                </a:cubicBezTo>
                <a:cubicBezTo>
                  <a:pt x="7255487" y="4779258"/>
                  <a:pt x="6708187" y="6001687"/>
                  <a:pt x="5823323" y="6886552"/>
                </a:cubicBezTo>
                <a:lnTo>
                  <a:pt x="5814973" y="6894512"/>
                </a:lnTo>
                <a:lnTo>
                  <a:pt x="0" y="6894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3"/>
            </p:custDataLst>
          </p:nvPr>
        </p:nvSpPr>
        <p:spPr>
          <a:xfrm flipH="1">
            <a:off x="4539335" y="0"/>
            <a:ext cx="7670444" cy="6997700"/>
          </a:xfrm>
          <a:custGeom>
            <a:avLst/>
            <a:gdLst>
              <a:gd name="connsiteX0" fmla="*/ 0 w 6876597"/>
              <a:gd name="connsiteY0" fmla="*/ 0 h 6894513"/>
              <a:gd name="connsiteX1" fmla="*/ 5252693 w 6876597"/>
              <a:gd name="connsiteY1" fmla="*/ 0 h 6894513"/>
              <a:gd name="connsiteX2" fmla="*/ 5398748 w 6876597"/>
              <a:gd name="connsiteY2" fmla="*/ 126516 h 6894513"/>
              <a:gd name="connsiteX3" fmla="*/ 6876597 w 6876597"/>
              <a:gd name="connsiteY3" fmla="*/ 3465513 h 6894513"/>
              <a:gd name="connsiteX4" fmla="*/ 5398748 w 6876597"/>
              <a:gd name="connsiteY4" fmla="*/ 6804510 h 6894513"/>
              <a:gd name="connsiteX5" fmla="*/ 5294845 w 6876597"/>
              <a:gd name="connsiteY5" fmla="*/ 6894513 h 6894513"/>
              <a:gd name="connsiteX6" fmla="*/ 0 w 6876597"/>
              <a:gd name="connsiteY6" fmla="*/ 6894513 h 689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97" h="6894513">
                <a:moveTo>
                  <a:pt x="0" y="0"/>
                </a:moveTo>
                <a:lnTo>
                  <a:pt x="5252693" y="0"/>
                </a:lnTo>
                <a:lnTo>
                  <a:pt x="5398748" y="126516"/>
                </a:lnTo>
                <a:cubicBezTo>
                  <a:pt x="6306622" y="951672"/>
                  <a:pt x="6876597" y="2142030"/>
                  <a:pt x="6876597" y="3465513"/>
                </a:cubicBezTo>
                <a:cubicBezTo>
                  <a:pt x="6876597" y="4788996"/>
                  <a:pt x="6306622" y="5979354"/>
                  <a:pt x="5398748" y="6804510"/>
                </a:cubicBezTo>
                <a:lnTo>
                  <a:pt x="5294845" y="6894513"/>
                </a:lnTo>
                <a:lnTo>
                  <a:pt x="0" y="6894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89681" y="2580018"/>
            <a:ext cx="5632483" cy="1180012"/>
          </a:xfrm>
        </p:spPr>
        <p:txBody>
          <a:bodyPr lIns="90000" tIns="46800" rIns="90000" bIns="46800" anchor="t" anchorCtr="0">
            <a:normAutofit/>
          </a:bodyPr>
          <a:lstStyle>
            <a:lvl1pPr algn="l" eaLnBrk="1" fontAlgn="auto" latinLnBrk="0" hangingPunct="1">
              <a:defRPr sz="6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89681" y="3769732"/>
            <a:ext cx="5632483" cy="103320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78764" y="304200"/>
            <a:ext cx="11631295" cy="6250904"/>
            <a:chOff x="278764" y="304200"/>
            <a:chExt cx="11631295" cy="6250904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4"/>
            <p:cNvSpPr/>
            <p:nvPr userDrawn="1">
              <p:custDataLst>
                <p:tags r:id="rId8"/>
              </p:custDataLst>
            </p:nvPr>
          </p:nvSpPr>
          <p:spPr bwMode="auto">
            <a:xfrm flipH="1">
              <a:off x="278764" y="6238303"/>
              <a:ext cx="11631295" cy="316801"/>
            </a:xfrm>
            <a:custGeom>
              <a:avLst/>
              <a:gdLst>
                <a:gd name="connsiteX0" fmla="*/ 3748696 w 12192000"/>
                <a:gd name="connsiteY0" fmla="*/ 0 h 3452517"/>
                <a:gd name="connsiteX1" fmla="*/ 6165184 w 12192000"/>
                <a:gd name="connsiteY1" fmla="*/ 453303 h 3452517"/>
                <a:gd name="connsiteX2" fmla="*/ 10962092 w 12192000"/>
                <a:gd name="connsiteY2" fmla="*/ 1495899 h 3452517"/>
                <a:gd name="connsiteX3" fmla="*/ 12187354 w 12192000"/>
                <a:gd name="connsiteY3" fmla="*/ 1395688 h 3452517"/>
                <a:gd name="connsiteX4" fmla="*/ 12192000 w 12192000"/>
                <a:gd name="connsiteY4" fmla="*/ 1394776 h 3452517"/>
                <a:gd name="connsiteX5" fmla="*/ 12192000 w 12192000"/>
                <a:gd name="connsiteY5" fmla="*/ 3452517 h 3452517"/>
                <a:gd name="connsiteX6" fmla="*/ 11914600 w 12192000"/>
                <a:gd name="connsiteY6" fmla="*/ 3416589 h 3452517"/>
                <a:gd name="connsiteX7" fmla="*/ 7679997 w 12192000"/>
                <a:gd name="connsiteY7" fmla="*/ 1822277 h 3452517"/>
                <a:gd name="connsiteX8" fmla="*/ 3793780 w 12192000"/>
                <a:gd name="connsiteY8" fmla="*/ 453303 h 3452517"/>
                <a:gd name="connsiteX9" fmla="*/ 9 w 12192000"/>
                <a:gd name="connsiteY9" fmla="*/ 2244219 h 3452517"/>
                <a:gd name="connsiteX10" fmla="*/ 0 w 12192000"/>
                <a:gd name="connsiteY10" fmla="*/ 2244228 h 3452517"/>
                <a:gd name="connsiteX11" fmla="*/ 0 w 12192000"/>
                <a:gd name="connsiteY11" fmla="*/ 981832 h 3452517"/>
                <a:gd name="connsiteX12" fmla="*/ 32248 w 12192000"/>
                <a:gd name="connsiteY12" fmla="*/ 963835 h 3452517"/>
                <a:gd name="connsiteX13" fmla="*/ 3748696 w 12192000"/>
                <a:gd name="connsiteY13" fmla="*/ 0 h 345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3452517">
                  <a:moveTo>
                    <a:pt x="3748696" y="0"/>
                  </a:moveTo>
                  <a:cubicBezTo>
                    <a:pt x="4506103" y="0"/>
                    <a:pt x="5326627" y="126925"/>
                    <a:pt x="6165184" y="453303"/>
                  </a:cubicBezTo>
                  <a:cubicBezTo>
                    <a:pt x="7887382" y="1133257"/>
                    <a:pt x="9546463" y="1495899"/>
                    <a:pt x="10962092" y="1495899"/>
                  </a:cubicBezTo>
                  <a:cubicBezTo>
                    <a:pt x="11393205" y="1495899"/>
                    <a:pt x="11803185" y="1463141"/>
                    <a:pt x="12187354" y="1395688"/>
                  </a:cubicBezTo>
                  <a:lnTo>
                    <a:pt x="12192000" y="1394776"/>
                  </a:lnTo>
                  <a:lnTo>
                    <a:pt x="12192000" y="3452517"/>
                  </a:lnTo>
                  <a:lnTo>
                    <a:pt x="11914600" y="3416589"/>
                  </a:lnTo>
                  <a:cubicBezTo>
                    <a:pt x="10748120" y="3246888"/>
                    <a:pt x="9254546" y="2819543"/>
                    <a:pt x="7679997" y="1822277"/>
                  </a:cubicBezTo>
                  <a:cubicBezTo>
                    <a:pt x="6300435" y="942870"/>
                    <a:pt x="5020058" y="453303"/>
                    <a:pt x="3793780" y="453303"/>
                  </a:cubicBezTo>
                  <a:cubicBezTo>
                    <a:pt x="2491988" y="453303"/>
                    <a:pt x="1249861" y="1006085"/>
                    <a:pt x="9" y="2244219"/>
                  </a:cubicBezTo>
                  <a:lnTo>
                    <a:pt x="0" y="2244228"/>
                  </a:lnTo>
                  <a:lnTo>
                    <a:pt x="0" y="981832"/>
                  </a:lnTo>
                  <a:lnTo>
                    <a:pt x="32248" y="963835"/>
                  </a:lnTo>
                  <a:cubicBezTo>
                    <a:pt x="624395" y="642557"/>
                    <a:pt x="2024245" y="0"/>
                    <a:pt x="374869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78764" y="304200"/>
            <a:ext cx="11631295" cy="6250904"/>
            <a:chOff x="278764" y="304200"/>
            <a:chExt cx="11631295" cy="6250904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4"/>
            <p:cNvSpPr/>
            <p:nvPr userDrawn="1">
              <p:custDataLst>
                <p:tags r:id="rId7"/>
              </p:custDataLst>
            </p:nvPr>
          </p:nvSpPr>
          <p:spPr bwMode="auto">
            <a:xfrm flipH="1">
              <a:off x="278764" y="6238303"/>
              <a:ext cx="11631295" cy="316801"/>
            </a:xfrm>
            <a:custGeom>
              <a:avLst/>
              <a:gdLst>
                <a:gd name="connsiteX0" fmla="*/ 3748696 w 12192000"/>
                <a:gd name="connsiteY0" fmla="*/ 0 h 3452517"/>
                <a:gd name="connsiteX1" fmla="*/ 6165184 w 12192000"/>
                <a:gd name="connsiteY1" fmla="*/ 453303 h 3452517"/>
                <a:gd name="connsiteX2" fmla="*/ 10962092 w 12192000"/>
                <a:gd name="connsiteY2" fmla="*/ 1495899 h 3452517"/>
                <a:gd name="connsiteX3" fmla="*/ 12187354 w 12192000"/>
                <a:gd name="connsiteY3" fmla="*/ 1395688 h 3452517"/>
                <a:gd name="connsiteX4" fmla="*/ 12192000 w 12192000"/>
                <a:gd name="connsiteY4" fmla="*/ 1394776 h 3452517"/>
                <a:gd name="connsiteX5" fmla="*/ 12192000 w 12192000"/>
                <a:gd name="connsiteY5" fmla="*/ 3452517 h 3452517"/>
                <a:gd name="connsiteX6" fmla="*/ 11914600 w 12192000"/>
                <a:gd name="connsiteY6" fmla="*/ 3416589 h 3452517"/>
                <a:gd name="connsiteX7" fmla="*/ 7679997 w 12192000"/>
                <a:gd name="connsiteY7" fmla="*/ 1822277 h 3452517"/>
                <a:gd name="connsiteX8" fmla="*/ 3793780 w 12192000"/>
                <a:gd name="connsiteY8" fmla="*/ 453303 h 3452517"/>
                <a:gd name="connsiteX9" fmla="*/ 9 w 12192000"/>
                <a:gd name="connsiteY9" fmla="*/ 2244219 h 3452517"/>
                <a:gd name="connsiteX10" fmla="*/ 0 w 12192000"/>
                <a:gd name="connsiteY10" fmla="*/ 2244228 h 3452517"/>
                <a:gd name="connsiteX11" fmla="*/ 0 w 12192000"/>
                <a:gd name="connsiteY11" fmla="*/ 981832 h 3452517"/>
                <a:gd name="connsiteX12" fmla="*/ 32248 w 12192000"/>
                <a:gd name="connsiteY12" fmla="*/ 963835 h 3452517"/>
                <a:gd name="connsiteX13" fmla="*/ 3748696 w 12192000"/>
                <a:gd name="connsiteY13" fmla="*/ 0 h 345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3452517">
                  <a:moveTo>
                    <a:pt x="3748696" y="0"/>
                  </a:moveTo>
                  <a:cubicBezTo>
                    <a:pt x="4506103" y="0"/>
                    <a:pt x="5326627" y="126925"/>
                    <a:pt x="6165184" y="453303"/>
                  </a:cubicBezTo>
                  <a:cubicBezTo>
                    <a:pt x="7887382" y="1133257"/>
                    <a:pt x="9546463" y="1495899"/>
                    <a:pt x="10962092" y="1495899"/>
                  </a:cubicBezTo>
                  <a:cubicBezTo>
                    <a:pt x="11393205" y="1495899"/>
                    <a:pt x="11803185" y="1463141"/>
                    <a:pt x="12187354" y="1395688"/>
                  </a:cubicBezTo>
                  <a:lnTo>
                    <a:pt x="12192000" y="1394776"/>
                  </a:lnTo>
                  <a:lnTo>
                    <a:pt x="12192000" y="3452517"/>
                  </a:lnTo>
                  <a:lnTo>
                    <a:pt x="11914600" y="3416589"/>
                  </a:lnTo>
                  <a:cubicBezTo>
                    <a:pt x="10748120" y="3246888"/>
                    <a:pt x="9254546" y="2819543"/>
                    <a:pt x="7679997" y="1822277"/>
                  </a:cubicBezTo>
                  <a:cubicBezTo>
                    <a:pt x="6300435" y="942870"/>
                    <a:pt x="5020058" y="453303"/>
                    <a:pt x="3793780" y="453303"/>
                  </a:cubicBezTo>
                  <a:cubicBezTo>
                    <a:pt x="2491988" y="453303"/>
                    <a:pt x="1249861" y="1006085"/>
                    <a:pt x="9" y="2244219"/>
                  </a:cubicBezTo>
                  <a:lnTo>
                    <a:pt x="0" y="2244228"/>
                  </a:lnTo>
                  <a:lnTo>
                    <a:pt x="0" y="981832"/>
                  </a:lnTo>
                  <a:lnTo>
                    <a:pt x="32248" y="963835"/>
                  </a:lnTo>
                  <a:cubicBezTo>
                    <a:pt x="624395" y="642557"/>
                    <a:pt x="2024245" y="0"/>
                    <a:pt x="374869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室内, 餐桌, 窗户, 墙壁&#10;&#10;已生成极高可信度的说明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0" y="-1"/>
            <a:ext cx="12191998" cy="5211101"/>
          </a:xfrm>
          <a:custGeom>
            <a:avLst/>
            <a:gdLst>
              <a:gd name="connsiteX0" fmla="*/ 0 w 12333780"/>
              <a:gd name="connsiteY0" fmla="*/ 0 h 5211101"/>
              <a:gd name="connsiteX1" fmla="*/ 12333780 w 12333780"/>
              <a:gd name="connsiteY1" fmla="*/ 0 h 5211101"/>
              <a:gd name="connsiteX2" fmla="*/ 12333780 w 12333780"/>
              <a:gd name="connsiteY2" fmla="*/ 5211101 h 5211101"/>
              <a:gd name="connsiteX3" fmla="*/ 11984396 w 12333780"/>
              <a:gd name="connsiteY3" fmla="*/ 5211101 h 5211101"/>
              <a:gd name="connsiteX4" fmla="*/ 11971816 w 12333780"/>
              <a:gd name="connsiteY4" fmla="*/ 5208069 h 5211101"/>
              <a:gd name="connsiteX5" fmla="*/ 10152487 w 12333780"/>
              <a:gd name="connsiteY5" fmla="*/ 4754192 h 5211101"/>
              <a:gd name="connsiteX6" fmla="*/ 4441234 w 12333780"/>
              <a:gd name="connsiteY6" fmla="*/ 3165235 h 5211101"/>
              <a:gd name="connsiteX7" fmla="*/ 2387582 w 12333780"/>
              <a:gd name="connsiteY7" fmla="*/ 3330127 h 5211101"/>
              <a:gd name="connsiteX8" fmla="*/ 603752 w 12333780"/>
              <a:gd name="connsiteY8" fmla="*/ 3839792 h 5211101"/>
              <a:gd name="connsiteX9" fmla="*/ 126995 w 12333780"/>
              <a:gd name="connsiteY9" fmla="*/ 4011828 h 5211101"/>
              <a:gd name="connsiteX10" fmla="*/ 0 w 12333780"/>
              <a:gd name="connsiteY10" fmla="*/ 4068783 h 521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33780" h="5211101">
                <a:moveTo>
                  <a:pt x="0" y="0"/>
                </a:moveTo>
                <a:lnTo>
                  <a:pt x="12333780" y="0"/>
                </a:lnTo>
                <a:lnTo>
                  <a:pt x="12333780" y="5211101"/>
                </a:lnTo>
                <a:lnTo>
                  <a:pt x="11984396" y="5211101"/>
                </a:lnTo>
                <a:lnTo>
                  <a:pt x="11971816" y="5208069"/>
                </a:lnTo>
                <a:cubicBezTo>
                  <a:pt x="11389176" y="5061608"/>
                  <a:pt x="10756778" y="4872240"/>
                  <a:pt x="10152487" y="4754192"/>
                </a:cubicBezTo>
                <a:cubicBezTo>
                  <a:pt x="8541044" y="4439399"/>
                  <a:pt x="5735386" y="3402579"/>
                  <a:pt x="4441234" y="3165235"/>
                </a:cubicBezTo>
                <a:cubicBezTo>
                  <a:pt x="3147083" y="2927891"/>
                  <a:pt x="3027162" y="3217701"/>
                  <a:pt x="2387582" y="3330127"/>
                </a:cubicBezTo>
                <a:cubicBezTo>
                  <a:pt x="1748002" y="3442553"/>
                  <a:pt x="1163385" y="3729864"/>
                  <a:pt x="603752" y="3839792"/>
                </a:cubicBezTo>
                <a:cubicBezTo>
                  <a:pt x="463844" y="3867274"/>
                  <a:pt x="297859" y="3935823"/>
                  <a:pt x="126995" y="4011828"/>
                </a:cubicBezTo>
                <a:lnTo>
                  <a:pt x="0" y="4068783"/>
                </a:lnTo>
                <a:close/>
              </a:path>
            </a:pathLst>
          </a:custGeom>
        </p:spPr>
      </p:pic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 bwMode="auto">
          <a:xfrm>
            <a:off x="-2" y="3004795"/>
            <a:ext cx="12192000" cy="2533856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 bwMode="auto">
          <a:xfrm>
            <a:off x="-2" y="2891638"/>
            <a:ext cx="12192002" cy="1915155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14476" y="4138296"/>
            <a:ext cx="6363970" cy="1185962"/>
          </a:xfrm>
        </p:spPr>
        <p:txBody>
          <a:bodyPr vert="horz" lIns="101600" tIns="38100" rIns="25400" bIns="38100" rtlCol="0" anchor="b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514475" y="5450989"/>
            <a:ext cx="4759325" cy="40163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543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4"/>
          <p:cNvSpPr/>
          <p:nvPr userDrawn="1">
            <p:custDataLst>
              <p:tags r:id="rId2"/>
            </p:custDataLst>
          </p:nvPr>
        </p:nvSpPr>
        <p:spPr bwMode="auto">
          <a:xfrm flipH="1">
            <a:off x="278765" y="6238240"/>
            <a:ext cx="11631295" cy="316865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-3810"/>
            <a:ext cx="4823460" cy="686625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  <a:solidFill>
            <a:srgbClr val="E6EAEA"/>
          </a:solidFill>
        </p:spPr>
        <p:txBody>
          <a:bodyPr anchor="ctr"/>
          <a:lstStyle>
            <a:lvl1pPr>
              <a:defRPr sz="36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86800" y="1764000"/>
            <a:ext cx="3956400" cy="4093200"/>
          </a:xfrm>
          <a:solidFill>
            <a:srgbClr val="E6EAEA"/>
          </a:solidFill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-635" y="6092825"/>
            <a:ext cx="4823460" cy="762635"/>
            <a:chOff x="7596" y="9595"/>
            <a:chExt cx="11604" cy="1201"/>
          </a:xfrm>
          <a:solidFill>
            <a:schemeClr val="tx2"/>
          </a:solidFill>
        </p:grpSpPr>
        <p:sp>
          <p:nvSpPr>
            <p:cNvPr id="11" name="任意多边形: 形状 3"/>
            <p:cNvSpPr/>
            <p:nvPr userDrawn="1">
              <p:custDataLst>
                <p:tags r:id="rId10"/>
              </p:custDataLst>
            </p:nvPr>
          </p:nvSpPr>
          <p:spPr bwMode="auto">
            <a:xfrm flipH="1">
              <a:off x="7596" y="9595"/>
              <a:ext cx="11605" cy="934"/>
            </a:xfrm>
            <a:custGeom>
              <a:avLst/>
              <a:gdLst>
                <a:gd name="connsiteX0" fmla="*/ 11553080 w 11553080"/>
                <a:gd name="connsiteY0" fmla="*/ 0 h 3132958"/>
                <a:gd name="connsiteX1" fmla="*/ 11553080 w 11553080"/>
                <a:gd name="connsiteY1" fmla="*/ 3008712 h 3132958"/>
                <a:gd name="connsiteX2" fmla="*/ 11543295 w 11553080"/>
                <a:gd name="connsiteY2" fmla="*/ 3012654 h 3132958"/>
                <a:gd name="connsiteX3" fmla="*/ 5746303 w 11553080"/>
                <a:gd name="connsiteY3" fmla="*/ 1418019 h 3132958"/>
                <a:gd name="connsiteX4" fmla="*/ 0 w 11553080"/>
                <a:gd name="connsiteY4" fmla="*/ 1463445 h 3132958"/>
                <a:gd name="connsiteX5" fmla="*/ 7956419 w 11553080"/>
                <a:gd name="connsiteY5" fmla="*/ 1145462 h 3132958"/>
                <a:gd name="connsiteX6" fmla="*/ 11439889 w 11553080"/>
                <a:gd name="connsiteY6" fmla="*/ 86323 h 313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3080" h="3132958">
                  <a:moveTo>
                    <a:pt x="11553080" y="0"/>
                  </a:moveTo>
                  <a:lnTo>
                    <a:pt x="11553080" y="3008712"/>
                  </a:lnTo>
                  <a:lnTo>
                    <a:pt x="11543295" y="3012654"/>
                  </a:lnTo>
                  <a:cubicBezTo>
                    <a:pt x="10264215" y="3463047"/>
                    <a:pt x="7822233" y="2586606"/>
                    <a:pt x="5746303" y="1418019"/>
                  </a:cubicBezTo>
                  <a:cubicBezTo>
                    <a:pt x="3373811" y="82490"/>
                    <a:pt x="0" y="1463445"/>
                    <a:pt x="0" y="1463445"/>
                  </a:cubicBezTo>
                  <a:cubicBezTo>
                    <a:pt x="3752688" y="-517135"/>
                    <a:pt x="5809449" y="945587"/>
                    <a:pt x="7956419" y="1145462"/>
                  </a:cubicBezTo>
                  <a:cubicBezTo>
                    <a:pt x="9566647" y="1302182"/>
                    <a:pt x="10882568" y="498139"/>
                    <a:pt x="11439889" y="863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任意多边形: 形状 4"/>
            <p:cNvSpPr/>
            <p:nvPr userDrawn="1">
              <p:custDataLst>
                <p:tags r:id="rId11"/>
              </p:custDataLst>
            </p:nvPr>
          </p:nvSpPr>
          <p:spPr bwMode="auto">
            <a:xfrm flipH="1">
              <a:off x="7596" y="10148"/>
              <a:ext cx="11605" cy="648"/>
            </a:xfrm>
            <a:custGeom>
              <a:avLst/>
              <a:gdLst>
                <a:gd name="connsiteX0" fmla="*/ 3748696 w 12192000"/>
                <a:gd name="connsiteY0" fmla="*/ 0 h 3452517"/>
                <a:gd name="connsiteX1" fmla="*/ 6165184 w 12192000"/>
                <a:gd name="connsiteY1" fmla="*/ 453303 h 3452517"/>
                <a:gd name="connsiteX2" fmla="*/ 10962092 w 12192000"/>
                <a:gd name="connsiteY2" fmla="*/ 1495899 h 3452517"/>
                <a:gd name="connsiteX3" fmla="*/ 12187354 w 12192000"/>
                <a:gd name="connsiteY3" fmla="*/ 1395688 h 3452517"/>
                <a:gd name="connsiteX4" fmla="*/ 12192000 w 12192000"/>
                <a:gd name="connsiteY4" fmla="*/ 1394776 h 3452517"/>
                <a:gd name="connsiteX5" fmla="*/ 12192000 w 12192000"/>
                <a:gd name="connsiteY5" fmla="*/ 3452517 h 3452517"/>
                <a:gd name="connsiteX6" fmla="*/ 11914600 w 12192000"/>
                <a:gd name="connsiteY6" fmla="*/ 3416589 h 3452517"/>
                <a:gd name="connsiteX7" fmla="*/ 7679997 w 12192000"/>
                <a:gd name="connsiteY7" fmla="*/ 1822277 h 3452517"/>
                <a:gd name="connsiteX8" fmla="*/ 3793780 w 12192000"/>
                <a:gd name="connsiteY8" fmla="*/ 453303 h 3452517"/>
                <a:gd name="connsiteX9" fmla="*/ 9 w 12192000"/>
                <a:gd name="connsiteY9" fmla="*/ 2244219 h 3452517"/>
                <a:gd name="connsiteX10" fmla="*/ 0 w 12192000"/>
                <a:gd name="connsiteY10" fmla="*/ 2244228 h 3452517"/>
                <a:gd name="connsiteX11" fmla="*/ 0 w 12192000"/>
                <a:gd name="connsiteY11" fmla="*/ 981832 h 3452517"/>
                <a:gd name="connsiteX12" fmla="*/ 32248 w 12192000"/>
                <a:gd name="connsiteY12" fmla="*/ 963835 h 3452517"/>
                <a:gd name="connsiteX13" fmla="*/ 3748696 w 12192000"/>
                <a:gd name="connsiteY13" fmla="*/ 0 h 345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3452517">
                  <a:moveTo>
                    <a:pt x="3748696" y="0"/>
                  </a:moveTo>
                  <a:cubicBezTo>
                    <a:pt x="4506103" y="0"/>
                    <a:pt x="5326627" y="126925"/>
                    <a:pt x="6165184" y="453303"/>
                  </a:cubicBezTo>
                  <a:cubicBezTo>
                    <a:pt x="7887382" y="1133257"/>
                    <a:pt x="9546463" y="1495899"/>
                    <a:pt x="10962092" y="1495899"/>
                  </a:cubicBezTo>
                  <a:cubicBezTo>
                    <a:pt x="11393205" y="1495899"/>
                    <a:pt x="11803185" y="1463141"/>
                    <a:pt x="12187354" y="1395688"/>
                  </a:cubicBezTo>
                  <a:lnTo>
                    <a:pt x="12192000" y="1394776"/>
                  </a:lnTo>
                  <a:lnTo>
                    <a:pt x="12192000" y="3452517"/>
                  </a:lnTo>
                  <a:lnTo>
                    <a:pt x="11914600" y="3416589"/>
                  </a:lnTo>
                  <a:cubicBezTo>
                    <a:pt x="10748120" y="3246888"/>
                    <a:pt x="9254546" y="2819543"/>
                    <a:pt x="7679997" y="1822277"/>
                  </a:cubicBezTo>
                  <a:cubicBezTo>
                    <a:pt x="6300435" y="942870"/>
                    <a:pt x="5020058" y="453303"/>
                    <a:pt x="3793780" y="453303"/>
                  </a:cubicBezTo>
                  <a:cubicBezTo>
                    <a:pt x="2491988" y="453303"/>
                    <a:pt x="1249861" y="1006085"/>
                    <a:pt x="9" y="2244219"/>
                  </a:cubicBezTo>
                  <a:lnTo>
                    <a:pt x="0" y="2244228"/>
                  </a:lnTo>
                  <a:lnTo>
                    <a:pt x="0" y="981832"/>
                  </a:lnTo>
                  <a:lnTo>
                    <a:pt x="32248" y="963835"/>
                  </a:lnTo>
                  <a:cubicBezTo>
                    <a:pt x="624395" y="642557"/>
                    <a:pt x="2024245" y="0"/>
                    <a:pt x="3748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13" name="任意多边形: 形状 4"/>
          <p:cNvSpPr/>
          <p:nvPr userDrawn="1">
            <p:custDataLst>
              <p:tags r:id="rId9"/>
            </p:custDataLst>
          </p:nvPr>
        </p:nvSpPr>
        <p:spPr bwMode="auto">
          <a:xfrm rot="16200000" flipH="1">
            <a:off x="8526780" y="3227070"/>
            <a:ext cx="6855459" cy="393702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"/>
          <p:cNvSpPr/>
          <p:nvPr userDrawn="1">
            <p:custDataLst>
              <p:tags r:id="rId1"/>
            </p:custDataLst>
          </p:nvPr>
        </p:nvSpPr>
        <p:spPr bwMode="auto">
          <a:xfrm flipH="1">
            <a:off x="-1095" y="5346"/>
            <a:ext cx="12188190" cy="452120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4"/>
          <p:cNvSpPr/>
          <p:nvPr userDrawn="1">
            <p:custDataLst>
              <p:tags r:id="rId1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任意多边形: 形状 4"/>
          <p:cNvSpPr/>
          <p:nvPr userDrawn="1">
            <p:custDataLst>
              <p:tags r:id="rId2"/>
            </p:custDataLst>
          </p:nvPr>
        </p:nvSpPr>
        <p:spPr bwMode="auto">
          <a:xfrm>
            <a:off x="3810" y="142240"/>
            <a:ext cx="12188190" cy="382270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任意多边形: 形状 4"/>
          <p:cNvSpPr/>
          <p:nvPr userDrawn="1">
            <p:custDataLst>
              <p:tags r:id="rId3"/>
            </p:custDataLst>
          </p:nvPr>
        </p:nvSpPr>
        <p:spPr bwMode="auto">
          <a:xfrm rot="10800000">
            <a:off x="1905" y="6352540"/>
            <a:ext cx="12188190" cy="382270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tags" Target="../tags/tag216.xml"/><Relationship Id="rId18" Type="http://schemas.openxmlformats.org/officeDocument/2006/relationships/tags" Target="../tags/tag221.xml"/><Relationship Id="rId26" Type="http://schemas.openxmlformats.org/officeDocument/2006/relationships/slideLayout" Target="../slideLayouts/slideLayout17.xml"/><Relationship Id="rId3" Type="http://schemas.openxmlformats.org/officeDocument/2006/relationships/tags" Target="../tags/tag206.xml"/><Relationship Id="rId21" Type="http://schemas.openxmlformats.org/officeDocument/2006/relationships/tags" Target="../tags/tag224.xml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17" Type="http://schemas.openxmlformats.org/officeDocument/2006/relationships/tags" Target="../tags/tag220.xml"/><Relationship Id="rId25" Type="http://schemas.openxmlformats.org/officeDocument/2006/relationships/tags" Target="../tags/tag228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20" Type="http://schemas.openxmlformats.org/officeDocument/2006/relationships/tags" Target="../tags/tag223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24" Type="http://schemas.openxmlformats.org/officeDocument/2006/relationships/tags" Target="../tags/tag227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23" Type="http://schemas.openxmlformats.org/officeDocument/2006/relationships/tags" Target="../tags/tag226.xml"/><Relationship Id="rId10" Type="http://schemas.openxmlformats.org/officeDocument/2006/relationships/tags" Target="../tags/tag213.xml"/><Relationship Id="rId19" Type="http://schemas.openxmlformats.org/officeDocument/2006/relationships/tags" Target="../tags/tag222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Relationship Id="rId22" Type="http://schemas.openxmlformats.org/officeDocument/2006/relationships/tags" Target="../tags/tag225.xml"/><Relationship Id="rId27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image" Target="../media/image18.jpeg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268.xml"/><Relationship Id="rId9" Type="http://schemas.openxmlformats.org/officeDocument/2006/relationships/tags" Target="../tags/tag2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7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6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5.png"/><Relationship Id="rId5" Type="http://schemas.openxmlformats.org/officeDocument/2006/relationships/tags" Target="../tags/tag166.xml"/><Relationship Id="rId10" Type="http://schemas.openxmlformats.org/officeDocument/2006/relationships/image" Target="../media/image4.png"/><Relationship Id="rId4" Type="http://schemas.openxmlformats.org/officeDocument/2006/relationships/tags" Target="../tags/tag165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9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94.xml"/><Relationship Id="rId10" Type="http://schemas.openxmlformats.org/officeDocument/2006/relationships/image" Target="../media/image10.png"/><Relationship Id="rId4" Type="http://schemas.openxmlformats.org/officeDocument/2006/relationships/tags" Target="../tags/tag193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9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99.xml"/><Relationship Id="rId10" Type="http://schemas.openxmlformats.org/officeDocument/2006/relationships/image" Target="../media/image13.png"/><Relationship Id="rId4" Type="http://schemas.openxmlformats.org/officeDocument/2006/relationships/tags" Target="../tags/tag198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02.xml"/><Relationship Id="rId7" Type="http://schemas.openxmlformats.org/officeDocument/2006/relationships/image" Target="../media/image14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7.png"/><Relationship Id="rId4" Type="http://schemas.openxmlformats.org/officeDocument/2006/relationships/tags" Target="../tags/tag203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79803" y="3933771"/>
            <a:ext cx="6214528" cy="1017618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spc="200" dirty="0">
                <a:solidFill>
                  <a:schemeClr val="accent1"/>
                </a:solidFill>
                <a:latin typeface="Arial" panose="020B0604020202020204" pitchFamily="34" charset="0"/>
              </a:rPr>
              <a:t>腾讯文档大作业</a:t>
            </a:r>
            <a:r>
              <a:rPr lang="en-US" altLang="zh-CN" sz="4000" spc="200" dirty="0">
                <a:latin typeface="Arial" panose="020B0604020202020204" pitchFamily="34" charset="0"/>
              </a:rPr>
              <a:t>——</a:t>
            </a:r>
            <a:r>
              <a:rPr lang="zh-CN" altLang="en-US" sz="4000" spc="200" dirty="0">
                <a:latin typeface="Arial" panose="020B0604020202020204" pitchFamily="34" charset="0"/>
              </a:rPr>
              <a:t>仿知乎</a:t>
            </a:r>
            <a:endParaRPr lang="zh-CN" altLang="en-US" sz="4000" spc="2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79829" y="5169877"/>
            <a:ext cx="3638355" cy="1160585"/>
          </a:xfrm>
          <a:noFill/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赵卓轩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2019302110389</a:t>
            </a:r>
          </a:p>
          <a:p>
            <a:r>
              <a:rPr lang="zh-CN" altLang="en-US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彭东来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2019302110043</a:t>
            </a:r>
          </a:p>
          <a:p>
            <a:r>
              <a:rPr lang="zh-CN" altLang="en-US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吴浩宁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2019302110388</a:t>
            </a:r>
            <a:endParaRPr lang="zh-CN" altLang="en-US" spc="2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597783" y="5521055"/>
            <a:ext cx="1699200" cy="493712"/>
          </a:xfrm>
          <a:noFill/>
        </p:spPr>
        <p:txBody>
          <a:bodyPr/>
          <a:lstStyle/>
          <a:p>
            <a:r>
              <a:rPr lang="zh-CN" altLang="en-US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2021-12-25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292735" y="227012"/>
            <a:ext cx="11606530" cy="6249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4"/>
          <p:cNvSpPr/>
          <p:nvPr userDrawn="1">
            <p:custDataLst>
              <p:tags r:id="rId3"/>
            </p:custDataLst>
          </p:nvPr>
        </p:nvSpPr>
        <p:spPr bwMode="auto">
          <a:xfrm flipH="1">
            <a:off x="487318" y="5412158"/>
            <a:ext cx="11631295" cy="316865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18653" y="381318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en-US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团队协作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19369" y="490303"/>
            <a:ext cx="6312877" cy="14194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遵循一定的</a:t>
            </a:r>
            <a:r>
              <a:rPr lang="en-US" altLang="zh-CN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</a:t>
            </a:r>
            <a:endParaRPr lang="zh-CN" altLang="en-US" sz="20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AC786F-7939-42B4-871E-ED6F9883A2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62043" y="3673528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170415E-D309-47C0-8DA7-16FDAB9DB2C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V="1">
            <a:off x="1462043" y="3673528"/>
            <a:ext cx="1738630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372930BA-6E8F-4011-A69D-86800D4276C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950483" y="3673528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3511E0A-CE2C-4D92-A810-E8714111A04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698263" y="3914828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docs</a:t>
            </a:r>
            <a:endParaRPr lang="zh-CN" altLang="en-US" sz="1600" b="1" spc="3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561128-5E04-4DD7-B231-9D135262D13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484643" y="3816403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</a:t>
            </a: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(document)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E11763B-156D-4E44-99BD-5FEC46AC272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459502" y="2616253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AC441B4-7F58-4895-92BE-5B3A7765ECB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1462043" y="2625778"/>
            <a:ext cx="1688465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0652F37D-5D17-4E0E-AC35-3E6058AF645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905398" y="2625778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5867B6-82E3-42F5-9451-8E980673E50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689373" y="2872158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70" b="1" spc="3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fix</a:t>
            </a:r>
            <a:endParaRPr lang="zh-CN" altLang="en-US" sz="1570" b="1" spc="3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0A2DFFC-4270-4517-9093-95B62F43EE4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484643" y="2779448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修补</a:t>
            </a: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2B81F4-011E-4E1B-8E1F-5D1EACF40C8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462043" y="1578028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217B0DB-C93F-483B-B2B7-172198A5F03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V="1">
            <a:off x="1462043" y="1578028"/>
            <a:ext cx="1638300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41EF9613-A050-4503-8DB1-753BD91CE33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862218" y="1578028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2B47F5B-556E-4D5D-A892-E4503F3D6CA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715408" y="1829488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7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feat</a:t>
            </a:r>
            <a:endParaRPr lang="zh-CN" altLang="en-US" sz="1570" b="1" spc="3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6B625E-F685-4611-916D-66082AD22A0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484643" y="1742493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新功能</a:t>
            </a: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(feature)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51452F7-E365-40E7-9AFE-4AEE3C75637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459501" y="4721278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0534779-C3DB-4565-9696-764040E00DE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1462043" y="4711753"/>
            <a:ext cx="1738630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A01B8F8-5A8C-4406-9B84-B022E2A568E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948753" y="4721277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5D9CA40-BCBA-475C-817E-7342657E708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723028" y="4953053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style</a:t>
            </a:r>
            <a:endParaRPr lang="zh-CN" altLang="en-US" sz="1600" b="1" spc="3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B514B77-E8AC-40BB-B33C-DAC823685D98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509408" y="4854628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不影响代码运行的变动</a:t>
            </a: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37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zh-CN" altLang="en-US" spc="-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代码实现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9625" y="1570355"/>
            <a:ext cx="1301115" cy="10147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0" spc="-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/>
          <p:cNvSpPr/>
          <p:nvPr userDrawn="1">
            <p:custDataLst>
              <p:tags r:id="rId2"/>
            </p:custDataLst>
          </p:nvPr>
        </p:nvSpPr>
        <p:spPr bwMode="auto">
          <a:xfrm flipH="1">
            <a:off x="-1095" y="5346"/>
            <a:ext cx="12188190" cy="452120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>
            <a:off x="0" y="1645545"/>
            <a:ext cx="12192000" cy="432241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代码实现</a:t>
            </a:r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3425190" y="2133283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: 对角圆角 5"/>
          <p:cNvSpPr/>
          <p:nvPr>
            <p:custDataLst>
              <p:tags r:id="rId6"/>
            </p:custDataLst>
          </p:nvPr>
        </p:nvSpPr>
        <p:spPr>
          <a:xfrm>
            <a:off x="3580765" y="2285683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51"/>
          <p:cNvSpPr txBox="1"/>
          <p:nvPr>
            <p:custDataLst>
              <p:tags r:id="rId7"/>
            </p:custDataLst>
          </p:nvPr>
        </p:nvSpPr>
        <p:spPr>
          <a:xfrm>
            <a:off x="3782059" y="2356338"/>
            <a:ext cx="1823085" cy="1025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React+</a:t>
            </a:r>
            <a:endParaRPr lang="en-US" altLang="zh-CN" sz="2355" b="1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355" b="1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TypeScript</a:t>
            </a:r>
          </a:p>
        </p:txBody>
      </p:sp>
      <p:sp>
        <p:nvSpPr>
          <p:cNvPr id="12" name="任意多边形: 形状 11"/>
          <p:cNvSpPr/>
          <p:nvPr>
            <p:custDataLst>
              <p:tags r:id="rId8"/>
            </p:custDataLst>
          </p:nvPr>
        </p:nvSpPr>
        <p:spPr>
          <a:xfrm>
            <a:off x="6369685" y="2133283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: 对角圆角 12"/>
          <p:cNvSpPr/>
          <p:nvPr>
            <p:custDataLst>
              <p:tags r:id="rId9"/>
            </p:custDataLst>
          </p:nvPr>
        </p:nvSpPr>
        <p:spPr>
          <a:xfrm>
            <a:off x="6525260" y="2285683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1"/>
          <p:cNvSpPr txBox="1"/>
          <p:nvPr>
            <p:custDataLst>
              <p:tags r:id="rId10"/>
            </p:custDataLst>
          </p:nvPr>
        </p:nvSpPr>
        <p:spPr>
          <a:xfrm>
            <a:off x="6726555" y="2491423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基于Umi框架</a:t>
            </a:r>
          </a:p>
        </p:txBody>
      </p:sp>
      <p:sp>
        <p:nvSpPr>
          <p:cNvPr id="20" name="任意多边形: 形状 19"/>
          <p:cNvSpPr/>
          <p:nvPr>
            <p:custDataLst>
              <p:tags r:id="rId11"/>
            </p:custDataLst>
          </p:nvPr>
        </p:nvSpPr>
        <p:spPr>
          <a:xfrm>
            <a:off x="2084705" y="4355148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: 对角圆角 20"/>
          <p:cNvSpPr/>
          <p:nvPr>
            <p:custDataLst>
              <p:tags r:id="rId12"/>
            </p:custDataLst>
          </p:nvPr>
        </p:nvSpPr>
        <p:spPr>
          <a:xfrm>
            <a:off x="2240280" y="4507548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51"/>
          <p:cNvSpPr txBox="1"/>
          <p:nvPr>
            <p:custDataLst>
              <p:tags r:id="rId13"/>
            </p:custDataLst>
          </p:nvPr>
        </p:nvSpPr>
        <p:spPr>
          <a:xfrm>
            <a:off x="2441575" y="4712653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axios请求的封装</a:t>
            </a:r>
          </a:p>
        </p:txBody>
      </p:sp>
      <p:sp>
        <p:nvSpPr>
          <p:cNvPr id="24" name="任意多边形: 形状 23"/>
          <p:cNvSpPr/>
          <p:nvPr>
            <p:custDataLst>
              <p:tags r:id="rId14"/>
            </p:custDataLst>
          </p:nvPr>
        </p:nvSpPr>
        <p:spPr>
          <a:xfrm>
            <a:off x="5029835" y="4355148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: 对角圆角 24"/>
          <p:cNvSpPr/>
          <p:nvPr>
            <p:custDataLst>
              <p:tags r:id="rId15"/>
            </p:custDataLst>
          </p:nvPr>
        </p:nvSpPr>
        <p:spPr>
          <a:xfrm>
            <a:off x="5185410" y="4507548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51"/>
          <p:cNvSpPr txBox="1"/>
          <p:nvPr>
            <p:custDataLst>
              <p:tags r:id="rId16"/>
            </p:custDataLst>
          </p:nvPr>
        </p:nvSpPr>
        <p:spPr>
          <a:xfrm>
            <a:off x="5386705" y="4712653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React组件的设计</a:t>
            </a:r>
          </a:p>
        </p:txBody>
      </p:sp>
      <p:sp>
        <p:nvSpPr>
          <p:cNvPr id="28" name="任意多边形: 形状 27"/>
          <p:cNvSpPr/>
          <p:nvPr>
            <p:custDataLst>
              <p:tags r:id="rId17"/>
            </p:custDataLst>
          </p:nvPr>
        </p:nvSpPr>
        <p:spPr>
          <a:xfrm>
            <a:off x="7974330" y="4355148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: 对角圆角 28"/>
          <p:cNvSpPr/>
          <p:nvPr>
            <p:custDataLst>
              <p:tags r:id="rId18"/>
            </p:custDataLst>
          </p:nvPr>
        </p:nvSpPr>
        <p:spPr>
          <a:xfrm>
            <a:off x="8129905" y="4507548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51"/>
          <p:cNvSpPr txBox="1"/>
          <p:nvPr>
            <p:custDataLst>
              <p:tags r:id="rId19"/>
            </p:custDataLst>
          </p:nvPr>
        </p:nvSpPr>
        <p:spPr>
          <a:xfrm>
            <a:off x="8331200" y="4712653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5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6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使用AntDesign组件库</a:t>
            </a:r>
          </a:p>
        </p:txBody>
      </p:sp>
      <p:sp>
        <p:nvSpPr>
          <p:cNvPr id="31" name="箭头: 右 30"/>
          <p:cNvSpPr/>
          <p:nvPr>
            <p:custDataLst>
              <p:tags r:id="rId20"/>
            </p:custDataLst>
          </p:nvPr>
        </p:nvSpPr>
        <p:spPr>
          <a:xfrm>
            <a:off x="5832444" y="2721462"/>
            <a:ext cx="264460" cy="277494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箭头: 右 34"/>
          <p:cNvSpPr/>
          <p:nvPr>
            <p:custDataLst>
              <p:tags r:id="rId21"/>
            </p:custDataLst>
          </p:nvPr>
        </p:nvSpPr>
        <p:spPr>
          <a:xfrm rot="3600000">
            <a:off x="8852338" y="3832226"/>
            <a:ext cx="264460" cy="277494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箭头: 右 36"/>
          <p:cNvSpPr/>
          <p:nvPr>
            <p:custDataLst>
              <p:tags r:id="rId22"/>
            </p:custDataLst>
          </p:nvPr>
        </p:nvSpPr>
        <p:spPr>
          <a:xfrm rot="10800000">
            <a:off x="7437081" y="4942988"/>
            <a:ext cx="264460" cy="277494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箭头: 右 38"/>
          <p:cNvSpPr/>
          <p:nvPr>
            <p:custDataLst>
              <p:tags r:id="rId23"/>
            </p:custDataLst>
          </p:nvPr>
        </p:nvSpPr>
        <p:spPr>
          <a:xfrm rot="10800000">
            <a:off x="4492269" y="4942988"/>
            <a:ext cx="264460" cy="277494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箭头: 右 40"/>
          <p:cNvSpPr/>
          <p:nvPr>
            <p:custDataLst>
              <p:tags r:id="rId24"/>
            </p:custDataLst>
          </p:nvPr>
        </p:nvSpPr>
        <p:spPr>
          <a:xfrm rot="18000000">
            <a:off x="3077013" y="3832226"/>
            <a:ext cx="264460" cy="277494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B422E45-5352-440C-88BA-E58B38F5847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193869" y="4362736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: 对角圆角 5">
            <a:extLst>
              <a:ext uri="{FF2B5EF4-FFF2-40B4-BE49-F238E27FC236}">
                <a16:creationId xmlns:a16="http://schemas.microsoft.com/office/drawing/2014/main" id="{C04513C7-9036-4172-B809-8AEDCE232C2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346602" y="4497991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/>
          <p:cNvSpPr/>
          <p:nvPr userDrawn="1">
            <p:custDataLst>
              <p:tags r:id="rId2"/>
            </p:custDataLst>
          </p:nvPr>
        </p:nvSpPr>
        <p:spPr bwMode="auto">
          <a:xfrm flipH="1">
            <a:off x="-1095" y="5346"/>
            <a:ext cx="12188190" cy="452120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>
            <a:off x="0" y="1700317"/>
            <a:ext cx="12192000" cy="432241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-1095" y="3234823"/>
            <a:ext cx="560774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altLang="zh-CN" sz="3555" b="1" spc="3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请求封装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9112C8-10C9-420D-A21C-636B5F8A1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4" y="231406"/>
            <a:ext cx="430294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60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zh-CN" altLang="en-US" spc="-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部署上线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9625" y="1570355"/>
            <a:ext cx="1301115" cy="10147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0" spc="-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/>
          <p:cNvSpPr/>
          <p:nvPr userDrawn="1">
            <p:custDataLst>
              <p:tags r:id="rId2"/>
            </p:custDataLst>
          </p:nvPr>
        </p:nvSpPr>
        <p:spPr bwMode="auto">
          <a:xfrm flipH="1">
            <a:off x="-1095" y="5346"/>
            <a:ext cx="12188190" cy="452120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>
            <a:off x="-70339" y="1267793"/>
            <a:ext cx="12192000" cy="432241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部署上线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629202" y="2541261"/>
            <a:ext cx="1441420" cy="14465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2028779" y="3733409"/>
            <a:ext cx="2642267" cy="2251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3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</a:t>
            </a: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710813" y="2541261"/>
            <a:ext cx="1441420" cy="14465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895464" y="3733409"/>
            <a:ext cx="5588096" cy="2251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3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前端部署在Nginx服务器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E8136B-1526-450B-B3A5-81BF397DA11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989428" y="5804113"/>
            <a:ext cx="6709700" cy="2251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部署地址：</a:t>
            </a:r>
            <a:r>
              <a:rPr lang="en-US" altLang="zh-CN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http://47.119.125.69:8890</a:t>
            </a:r>
            <a:endParaRPr lang="zh-CN" altLang="en-US" sz="24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感谢聆听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4"/>
          <p:cNvSpPr/>
          <p:nvPr userDrawn="1">
            <p:custDataLst>
              <p:tags r:id="rId2"/>
            </p:custDataLst>
          </p:nvPr>
        </p:nvSpPr>
        <p:spPr bwMode="auto">
          <a:xfrm flipH="1">
            <a:off x="0" y="6346232"/>
            <a:ext cx="12188190" cy="514307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768975" y="193611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768975" y="396049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4400" b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03.</a:t>
            </a:r>
          </a:p>
        </p:txBody>
      </p:sp>
      <p:sp>
        <p:nvSpPr>
          <p:cNvPr id="32" name="文本框 31"/>
          <p:cNvSpPr txBox="1"/>
          <p:nvPr>
            <p:custDataLst>
              <p:tags r:id="rId7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4400" b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04.</a:t>
            </a:r>
          </a:p>
        </p:txBody>
      </p:sp>
      <p:cxnSp>
        <p:nvCxnSpPr>
          <p:cNvPr id="38" name="直接连接符 37"/>
          <p:cNvCxnSpPr/>
          <p:nvPr>
            <p:custDataLst>
              <p:tags r:id="rId8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45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878956" y="206725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UI界面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6" y="307944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项目设计</a:t>
            </a: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6878956" y="409163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代码实现</a:t>
            </a: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6878956" y="510382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部署上线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zh-CN" altLang="en-US" spc="-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UI界面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9625" y="1570355"/>
            <a:ext cx="1301115" cy="10147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0" spc="-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292735" y="305435"/>
            <a:ext cx="11606530" cy="6249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4"/>
          <p:cNvSpPr/>
          <p:nvPr userDrawn="1">
            <p:custDataLst>
              <p:tags r:id="rId3"/>
            </p:custDataLst>
          </p:nvPr>
        </p:nvSpPr>
        <p:spPr bwMode="auto">
          <a:xfrm flipH="1">
            <a:off x="278765" y="6238240"/>
            <a:ext cx="11631295" cy="316865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92486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18653" y="381318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UI界面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186962" y="1881553"/>
            <a:ext cx="3962400" cy="2286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交互细节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骨架屏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富文本编辑器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仿知乎界面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用户提示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B8016-3C19-4651-9625-E677C14C6A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7653" y="538899"/>
            <a:ext cx="7125694" cy="51823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C8F763-0962-4C74-8141-B2CAB0A124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0546" y="1660336"/>
            <a:ext cx="7417020" cy="21944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05BC53-FCFE-469F-A4B6-2B855FF033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2239" y="2545235"/>
            <a:ext cx="6565665" cy="30055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660542-2B9B-48E7-B2D4-23FD02A6C7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7231" y="2993432"/>
            <a:ext cx="6543925" cy="314094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1D7C778-B931-4F09-9DF5-CAAEE7BCEC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2870" y="2099227"/>
            <a:ext cx="5068007" cy="235300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zh-CN" altLang="en-US" spc="-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项目设计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9625" y="1570355"/>
            <a:ext cx="1301115" cy="10147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0" spc="-2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/>
          <p:cNvSpPr/>
          <p:nvPr userDrawn="1">
            <p:custDataLst>
              <p:tags r:id="rId2"/>
            </p:custDataLst>
          </p:nvPr>
        </p:nvSpPr>
        <p:spPr bwMode="auto">
          <a:xfrm flipH="1">
            <a:off x="-1095" y="5346"/>
            <a:ext cx="12188190" cy="452120"/>
          </a:xfrm>
          <a:custGeom>
            <a:avLst/>
            <a:gdLst>
              <a:gd name="connsiteX0" fmla="*/ 11553080 w 11553080"/>
              <a:gd name="connsiteY0" fmla="*/ 0 h 3132958"/>
              <a:gd name="connsiteX1" fmla="*/ 11553080 w 11553080"/>
              <a:gd name="connsiteY1" fmla="*/ 3008712 h 3132958"/>
              <a:gd name="connsiteX2" fmla="*/ 11543295 w 11553080"/>
              <a:gd name="connsiteY2" fmla="*/ 3012654 h 3132958"/>
              <a:gd name="connsiteX3" fmla="*/ 5746303 w 11553080"/>
              <a:gd name="connsiteY3" fmla="*/ 1418019 h 3132958"/>
              <a:gd name="connsiteX4" fmla="*/ 0 w 11553080"/>
              <a:gd name="connsiteY4" fmla="*/ 1463445 h 3132958"/>
              <a:gd name="connsiteX5" fmla="*/ 7956419 w 11553080"/>
              <a:gd name="connsiteY5" fmla="*/ 1145462 h 3132958"/>
              <a:gd name="connsiteX6" fmla="*/ 11439889 w 11553080"/>
              <a:gd name="connsiteY6" fmla="*/ 86323 h 313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3080" h="3132958">
                <a:moveTo>
                  <a:pt x="11553080" y="0"/>
                </a:moveTo>
                <a:lnTo>
                  <a:pt x="11553080" y="3008712"/>
                </a:lnTo>
                <a:lnTo>
                  <a:pt x="11543295" y="3012654"/>
                </a:lnTo>
                <a:cubicBezTo>
                  <a:pt x="10264215" y="3463047"/>
                  <a:pt x="7822233" y="2586606"/>
                  <a:pt x="5746303" y="1418019"/>
                </a:cubicBezTo>
                <a:cubicBezTo>
                  <a:pt x="3373811" y="82490"/>
                  <a:pt x="0" y="1463445"/>
                  <a:pt x="0" y="1463445"/>
                </a:cubicBezTo>
                <a:cubicBezTo>
                  <a:pt x="3752688" y="-517135"/>
                  <a:pt x="5809449" y="945587"/>
                  <a:pt x="7956419" y="1145462"/>
                </a:cubicBezTo>
                <a:cubicBezTo>
                  <a:pt x="9566647" y="1302182"/>
                  <a:pt x="10882568" y="498139"/>
                  <a:pt x="11439889" y="863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>
            <a:off x="0" y="1700317"/>
            <a:ext cx="12192000" cy="432241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项目设计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253490" y="4499610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任意多边形: 形状 28"/>
          <p:cNvSpPr/>
          <p:nvPr>
            <p:custDataLst>
              <p:tags r:id="rId6"/>
            </p:custDataLst>
          </p:nvPr>
        </p:nvSpPr>
        <p:spPr>
          <a:xfrm flipV="1">
            <a:off x="1253490" y="4499610"/>
            <a:ext cx="1738630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平行四边形 30"/>
          <p:cNvSpPr/>
          <p:nvPr>
            <p:custDataLst>
              <p:tags r:id="rId7"/>
            </p:custDataLst>
          </p:nvPr>
        </p:nvSpPr>
        <p:spPr>
          <a:xfrm>
            <a:off x="2741930" y="4499610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>
            <a:off x="1489710" y="4740910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spc="3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团队协作</a:t>
            </a:r>
          </a:p>
        </p:txBody>
      </p:sp>
      <p:sp>
        <p:nvSpPr>
          <p:cNvPr id="61" name="文本框 60"/>
          <p:cNvSpPr txBox="1"/>
          <p:nvPr>
            <p:custDataLst>
              <p:tags r:id="rId9"/>
            </p:custDataLst>
          </p:nvPr>
        </p:nvSpPr>
        <p:spPr>
          <a:xfrm>
            <a:off x="4276090" y="4642485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使用Git进行团队协作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符合一定的Git规范</a:t>
            </a: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1253490" y="3451860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任意多边形: 形状 24"/>
          <p:cNvSpPr/>
          <p:nvPr>
            <p:custDataLst>
              <p:tags r:id="rId11"/>
            </p:custDataLst>
          </p:nvPr>
        </p:nvSpPr>
        <p:spPr>
          <a:xfrm flipV="1">
            <a:off x="1253490" y="3451860"/>
            <a:ext cx="1688465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平行四边形 26"/>
          <p:cNvSpPr/>
          <p:nvPr>
            <p:custDataLst>
              <p:tags r:id="rId12"/>
            </p:custDataLst>
          </p:nvPr>
        </p:nvSpPr>
        <p:spPr>
          <a:xfrm>
            <a:off x="2696845" y="3451860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1480820" y="3698240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70" b="1" spc="3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项目文件组织结构</a:t>
            </a:r>
          </a:p>
        </p:txBody>
      </p:sp>
      <p:sp>
        <p:nvSpPr>
          <p:cNvPr id="63" name="文本框 62"/>
          <p:cNvSpPr txBox="1"/>
          <p:nvPr>
            <p:custDataLst>
              <p:tags r:id="rId14"/>
            </p:custDataLst>
          </p:nvPr>
        </p:nvSpPr>
        <p:spPr>
          <a:xfrm>
            <a:off x="4276090" y="3605530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文件结构分层合理 </a:t>
            </a:r>
          </a:p>
        </p:txBody>
      </p:sp>
      <p:sp>
        <p:nvSpPr>
          <p:cNvPr id="2" name="矩形 1"/>
          <p:cNvSpPr/>
          <p:nvPr>
            <p:custDataLst>
              <p:tags r:id="rId15"/>
            </p:custDataLst>
          </p:nvPr>
        </p:nvSpPr>
        <p:spPr>
          <a:xfrm>
            <a:off x="1253490" y="2404110"/>
            <a:ext cx="9686925" cy="1038225"/>
          </a:xfrm>
          <a:prstGeom prst="rect">
            <a:avLst/>
          </a:prstGeom>
          <a:solidFill>
            <a:schemeClr val="lt1"/>
          </a:solidFill>
          <a:ln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16"/>
            </p:custDataLst>
          </p:nvPr>
        </p:nvSpPr>
        <p:spPr>
          <a:xfrm flipV="1">
            <a:off x="1253490" y="2404110"/>
            <a:ext cx="1638300" cy="1038225"/>
          </a:xfrm>
          <a:custGeom>
            <a:avLst/>
            <a:gdLst>
              <a:gd name="connsiteX0" fmla="*/ 0 w 1809753"/>
              <a:gd name="connsiteY0" fmla="*/ 1038225 h 1038225"/>
              <a:gd name="connsiteX1" fmla="*/ 1809753 w 1809753"/>
              <a:gd name="connsiteY1" fmla="*/ 1038225 h 1038225"/>
              <a:gd name="connsiteX2" fmla="*/ 1550197 w 1809753"/>
              <a:gd name="connsiteY2" fmla="*/ 0 h 1038225"/>
              <a:gd name="connsiteX3" fmla="*/ 2384 w 1809753"/>
              <a:gd name="connsiteY3" fmla="*/ 0 h 1038225"/>
              <a:gd name="connsiteX4" fmla="*/ 0 w 1809753"/>
              <a:gd name="connsiteY4" fmla="*/ 9536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3" h="1038225">
                <a:moveTo>
                  <a:pt x="0" y="1038225"/>
                </a:moveTo>
                <a:lnTo>
                  <a:pt x="1809753" y="1038225"/>
                </a:lnTo>
                <a:lnTo>
                  <a:pt x="1550197" y="0"/>
                </a:lnTo>
                <a:lnTo>
                  <a:pt x="2384" y="0"/>
                </a:lnTo>
                <a:lnTo>
                  <a:pt x="0" y="953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平行四边形 22"/>
          <p:cNvSpPr/>
          <p:nvPr>
            <p:custDataLst>
              <p:tags r:id="rId17"/>
            </p:custDataLst>
          </p:nvPr>
        </p:nvSpPr>
        <p:spPr>
          <a:xfrm>
            <a:off x="2653665" y="2404110"/>
            <a:ext cx="502920" cy="1038225"/>
          </a:xfrm>
          <a:prstGeom prst="parallelogram">
            <a:avLst>
              <a:gd name="adj" fmla="val 449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1506855" y="2655570"/>
            <a:ext cx="1181735" cy="535305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70" b="1" spc="3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后端接口设计</a:t>
            </a:r>
          </a:p>
        </p:txBody>
      </p:sp>
      <p:sp>
        <p:nvSpPr>
          <p:cNvPr id="65" name="文本框 64"/>
          <p:cNvSpPr txBox="1"/>
          <p:nvPr>
            <p:custDataLst>
              <p:tags r:id="rId19"/>
            </p:custDataLst>
          </p:nvPr>
        </p:nvSpPr>
        <p:spPr>
          <a:xfrm>
            <a:off x="4276090" y="2568575"/>
            <a:ext cx="5459730" cy="786765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使用springboot搭建Restful Api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数据存储在Mysql数据库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303530" y="302895"/>
            <a:ext cx="11606530" cy="6249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4"/>
          <p:cNvSpPr/>
          <p:nvPr userDrawn="1">
            <p:custDataLst>
              <p:tags r:id="rId3"/>
            </p:custDataLst>
          </p:nvPr>
        </p:nvSpPr>
        <p:spPr bwMode="auto">
          <a:xfrm flipH="1">
            <a:off x="278765" y="6238240"/>
            <a:ext cx="11631295" cy="316865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18653" y="381318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en-US" sz="4000" b="1" spc="1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项目设计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96000" y="501733"/>
            <a:ext cx="6312877" cy="14194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后端设计</a:t>
            </a:r>
            <a:endParaRPr lang="zh-CN" altLang="en-US" sz="20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搭建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Swagger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在线接口文档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64CEE1-7FB6-40ED-AAE6-86F6F7B20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620" y="2062325"/>
            <a:ext cx="9431066" cy="192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795CFF-8972-4038-8804-D92FADF1D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491" y="2695577"/>
            <a:ext cx="9545382" cy="19243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C15B00-A8EF-4923-BFFA-0E5563EB9A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5440" y="3360164"/>
            <a:ext cx="9412013" cy="1886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89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303530" y="302895"/>
            <a:ext cx="11606530" cy="6249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4"/>
          <p:cNvSpPr/>
          <p:nvPr userDrawn="1">
            <p:custDataLst>
              <p:tags r:id="rId3"/>
            </p:custDataLst>
          </p:nvPr>
        </p:nvSpPr>
        <p:spPr bwMode="auto">
          <a:xfrm flipH="1">
            <a:off x="278765" y="6238240"/>
            <a:ext cx="11631295" cy="316865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18653" y="381318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en-US" sz="4000" b="1" spc="1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项目设计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96000" y="501733"/>
            <a:ext cx="6312877" cy="14194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</a:t>
            </a:r>
            <a:endParaRPr lang="zh-CN" altLang="en-US" sz="20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关系型数据库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E9EEAC-2835-4695-A1C2-FC3023AE7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626" y="1807650"/>
            <a:ext cx="8611802" cy="2429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4800CC-B634-4545-9B9C-6A18F9F50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133" y="2896570"/>
            <a:ext cx="8592749" cy="1838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55B68D-CBB6-4E8F-B4DA-32577AF140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11" y="3617866"/>
            <a:ext cx="8583223" cy="2400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58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303530" y="302895"/>
            <a:ext cx="11606530" cy="6249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4"/>
          <p:cNvSpPr/>
          <p:nvPr userDrawn="1">
            <p:custDataLst>
              <p:tags r:id="rId3"/>
            </p:custDataLst>
          </p:nvPr>
        </p:nvSpPr>
        <p:spPr bwMode="auto">
          <a:xfrm flipH="1">
            <a:off x="278765" y="6238240"/>
            <a:ext cx="11631295" cy="316865"/>
          </a:xfrm>
          <a:custGeom>
            <a:avLst/>
            <a:gdLst>
              <a:gd name="connsiteX0" fmla="*/ 3748696 w 12192000"/>
              <a:gd name="connsiteY0" fmla="*/ 0 h 3452517"/>
              <a:gd name="connsiteX1" fmla="*/ 6165184 w 12192000"/>
              <a:gd name="connsiteY1" fmla="*/ 453303 h 3452517"/>
              <a:gd name="connsiteX2" fmla="*/ 10962092 w 12192000"/>
              <a:gd name="connsiteY2" fmla="*/ 1495899 h 3452517"/>
              <a:gd name="connsiteX3" fmla="*/ 12187354 w 12192000"/>
              <a:gd name="connsiteY3" fmla="*/ 1395688 h 3452517"/>
              <a:gd name="connsiteX4" fmla="*/ 12192000 w 12192000"/>
              <a:gd name="connsiteY4" fmla="*/ 1394776 h 3452517"/>
              <a:gd name="connsiteX5" fmla="*/ 12192000 w 12192000"/>
              <a:gd name="connsiteY5" fmla="*/ 3452517 h 3452517"/>
              <a:gd name="connsiteX6" fmla="*/ 11914600 w 12192000"/>
              <a:gd name="connsiteY6" fmla="*/ 3416589 h 3452517"/>
              <a:gd name="connsiteX7" fmla="*/ 7679997 w 12192000"/>
              <a:gd name="connsiteY7" fmla="*/ 1822277 h 3452517"/>
              <a:gd name="connsiteX8" fmla="*/ 3793780 w 12192000"/>
              <a:gd name="connsiteY8" fmla="*/ 453303 h 3452517"/>
              <a:gd name="connsiteX9" fmla="*/ 9 w 12192000"/>
              <a:gd name="connsiteY9" fmla="*/ 2244219 h 3452517"/>
              <a:gd name="connsiteX10" fmla="*/ 0 w 12192000"/>
              <a:gd name="connsiteY10" fmla="*/ 2244228 h 3452517"/>
              <a:gd name="connsiteX11" fmla="*/ 0 w 12192000"/>
              <a:gd name="connsiteY11" fmla="*/ 981832 h 3452517"/>
              <a:gd name="connsiteX12" fmla="*/ 32248 w 12192000"/>
              <a:gd name="connsiteY12" fmla="*/ 963835 h 3452517"/>
              <a:gd name="connsiteX13" fmla="*/ 3748696 w 12192000"/>
              <a:gd name="connsiteY13" fmla="*/ 0 h 34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52517">
                <a:moveTo>
                  <a:pt x="3748696" y="0"/>
                </a:moveTo>
                <a:cubicBezTo>
                  <a:pt x="4506103" y="0"/>
                  <a:pt x="5326627" y="126925"/>
                  <a:pt x="6165184" y="453303"/>
                </a:cubicBezTo>
                <a:cubicBezTo>
                  <a:pt x="7887382" y="1133257"/>
                  <a:pt x="9546463" y="1495899"/>
                  <a:pt x="10962092" y="1495899"/>
                </a:cubicBezTo>
                <a:cubicBezTo>
                  <a:pt x="11393205" y="1495899"/>
                  <a:pt x="11803185" y="1463141"/>
                  <a:pt x="12187354" y="1395688"/>
                </a:cubicBezTo>
                <a:lnTo>
                  <a:pt x="12192000" y="1394776"/>
                </a:lnTo>
                <a:lnTo>
                  <a:pt x="12192000" y="3452517"/>
                </a:lnTo>
                <a:lnTo>
                  <a:pt x="11914600" y="3416589"/>
                </a:lnTo>
                <a:cubicBezTo>
                  <a:pt x="10748120" y="3246888"/>
                  <a:pt x="9254546" y="2819543"/>
                  <a:pt x="7679997" y="1822277"/>
                </a:cubicBezTo>
                <a:cubicBezTo>
                  <a:pt x="6300435" y="942870"/>
                  <a:pt x="5020058" y="453303"/>
                  <a:pt x="3793780" y="453303"/>
                </a:cubicBezTo>
                <a:cubicBezTo>
                  <a:pt x="2491988" y="453303"/>
                  <a:pt x="1249861" y="1006085"/>
                  <a:pt x="9" y="2244219"/>
                </a:cubicBezTo>
                <a:lnTo>
                  <a:pt x="0" y="2244228"/>
                </a:lnTo>
                <a:lnTo>
                  <a:pt x="0" y="981832"/>
                </a:lnTo>
                <a:lnTo>
                  <a:pt x="32248" y="963835"/>
                </a:lnTo>
                <a:cubicBezTo>
                  <a:pt x="624395" y="642557"/>
                  <a:pt x="2024245" y="0"/>
                  <a:pt x="37486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15570" y="435936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en-US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项目文件结构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A0D82C-7D31-4A02-A29F-6C1FC3D5C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53" y="1197936"/>
            <a:ext cx="3181794" cy="5268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D37C75-37FF-45C0-891D-F34C51158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9584" y="1917174"/>
            <a:ext cx="3153215" cy="1914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F9C5AD-6FC4-42BB-A8C5-72560F638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463" y="1917174"/>
            <a:ext cx="3153215" cy="23625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D47A86-AACB-4225-BC15-0C039A218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616" y="4724320"/>
            <a:ext cx="3200847" cy="1095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5875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9、12、15、17"/>
  <p:tag name="KSO_WM_SLIDE_ID" val="custom20202608_1"/>
  <p:tag name="KSO_WM_TEMPLATE_SUBCATEGORY" val="17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08"/>
  <p:tag name="KSO_WM_SLIDE_LAYOUT" val="a_b"/>
  <p:tag name="KSO_WM_SLIDE_LAYOUT_CNT" val="1_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8_1*a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企业产品发布会"/>
  <p:tag name="KSO_WM_UNIT_TEXT_FILL_FORE_SCHEMECOLOR_INDEX_BRIGHTNESS" val="0"/>
  <p:tag name="KSO_WM_UNIT_TEXT_FILL_FORE_SCHEMECOLOR_INDEX" val="5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8_1*b*2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608_1*b*3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汇报日期"/>
  <p:tag name="KSO_WM_UNIT_TEXT_FILL_FORE_SCHEMECOLOR_INDEX_BRIGHTNESS" val="0.15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990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  <p:tag name="KSO_WM_SLIDE_BK_DARK_LIGHT" val="2"/>
  <p:tag name="KSO_WM_SLIDE_BACKGROUND_TYPE" val="genera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4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4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2990_4*l_h_i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2990_4*l_h_i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2990_4*l_h_i*1_4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4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4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4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990_4*l_h_f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990_4*l_h_f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990_4*l_h_f*1_4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8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8"/>
  <p:tag name="KSO_WM_SLIDE_LAYOUT" val="a_b_e"/>
  <p:tag name="KSO_WM_SLIDE_LAYOUT_CNT" val="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8_9*a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添加标题"/>
  <p:tag name="KSO_WM_UNIT_TEXT_FILL_FORE_SCHEMECOLOR_INDEX_BRIGHTNESS" val="0.15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08_9*e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00000000000003},&quot;minSize&quot;:{&quot;size1&quot;:31.100000000000001},&quot;normalSize&quot;:{&quot;size1&quot;:37.799999999999997},&quot;subLayout&quot;:[{&quot;id&quot;:&quot;2021-04-01T14:55:44&quot;,&quot;margin&quot;:{&quot;bottom&quot;:0,&quot;left&quot;:2.5399999618530273,&quot;right&quot;:0,&quot;top&quot;:4.2329998016357422},&quot;type&quot;:0},{&quot;id&quot;:&quot;2021-04-01T14:55:44&quot;,&quot;margin&quot;:{&quot;bottom&quot;:4.2329998016357422,&quot;left&quot;:2.5399999618530273,&quot;right&quot;:0,&quot;top&quot;:0.42300000786781311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edb3d9dfb82345f9b3bdba4da0e23cb8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f8855e5b1094a71a6935fc8d8390bf8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6e634054ed1e2fb7f79b"/>
  <p:tag name="KSO_WM_TEMPLATE_ASSEMBLE_GROUPID" val="60656e634054ed1e2fb7f79b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8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8"/>
  <p:tag name="KSO_WM_SLIDE_LAYOUT" val="a_b_e"/>
  <p:tag name="KSO_WM_SLIDE_LAYOUT_CNT" val="1_1_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8_9*a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添加标题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08_9*e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12-25T23:44:12&quot;,&quot;maxSize&quot;:{&quot;size1&quot;:53.299999999999997},&quot;minSize&quot;:{&quot;size1&quot;:24.600000000000001},&quot;normalSize&quot;:{&quot;size1&quot;:24.600000000000001},&quot;subLayout&quot;:[{&quot;id&quot;:&quot;2021-12-25T23:44:12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1-12-25T23:44:12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3_1"/>
  <p:tag name="KSO_WM_UNIT_TEXT_FILL_FORE_SCHEMECOLOR_INDEX_BRIGHTNESS" val="0"/>
  <p:tag name="KSO_WM_UNIT_TEXT_FILL_FORE_SCHEMECOLOR_INDEX" val="14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2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2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2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2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2_1"/>
  <p:tag name="KSO_WM_UNIT_TEXT_FILL_FORE_SCHEMECOLOR_INDEX_BRIGHTNESS" val="0"/>
  <p:tag name="KSO_WM_UNIT_TEXT_FILL_FORE_SCHEMECOLOR_INDEX" val="14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2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1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1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1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1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1_1"/>
  <p:tag name="KSO_WM_UNIT_TEXT_FILL_FORE_SCHEMECOLOR_INDEX_BRIGHTNESS" val="0"/>
  <p:tag name="KSO_WM_UNIT_TEXT_FILL_FORE_SCHEMECOLOR_INDEX" val="14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1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00000000000003},&quot;minSize&quot;:{&quot;size1&quot;:31.100000000000001},&quot;normalSize&quot;:{&quot;size1&quot;:37.799999999999997},&quot;subLayout&quot;:[{&quot;id&quot;:&quot;2021-04-01T14:55:44&quot;,&quot;margin&quot;:{&quot;bottom&quot;:0,&quot;left&quot;:2.5399999618530273,&quot;right&quot;:0,&quot;top&quot;:4.2329998016357422},&quot;type&quot;:0},{&quot;id&quot;:&quot;2021-04-01T14:55:44&quot;,&quot;margin&quot;:{&quot;bottom&quot;:4.2329998016357422,&quot;left&quot;:2.5399999618530273,&quot;right&quot;:0,&quot;top&quot;:0.42300000786781311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00000000000003},&quot;minSize&quot;:{&quot;size1&quot;:31.100000000000001},&quot;normalSize&quot;:{&quot;size1&quot;:37.799999999999997},&quot;subLayout&quot;:[{&quot;id&quot;:&quot;2021-04-01T14:55:44&quot;,&quot;margin&quot;:{&quot;bottom&quot;:0,&quot;left&quot;:2.5399999618530273,&quot;right&quot;:0,&quot;top&quot;:4.2329998016357422},&quot;type&quot;:0},{&quot;id&quot;:&quot;2021-04-01T14:55:44&quot;,&quot;margin&quot;:{&quot;bottom&quot;:4.2329998016357422,&quot;left&quot;:2.5399999618530273,&quot;right&quot;:0,&quot;top&quot;:0.42300000786781311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00000000000003},&quot;minSize&quot;:{&quot;size1&quot;:31.100000000000001},&quot;normalSize&quot;:{&quot;size1&quot;:37.799999999999997},&quot;subLayout&quot;:[{&quot;id&quot;:&quot;2021-04-01T14:55:44&quot;,&quot;margin&quot;:{&quot;bottom&quot;:0,&quot;left&quot;:2.5399999618530273,&quot;right&quot;:0,&quot;top&quot;:4.2329998016357422},&quot;type&quot;:0},{&quot;id&quot;:&quot;2021-04-01T14:55:44&quot;,&quot;margin&quot;:{&quot;bottom&quot;:4.2329998016357422,&quot;left&quot;:2.5399999618530273,&quot;right&quot;:0,&quot;top&quot;:0.42300000786781311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00000000000003},&quot;minSize&quot;:{&quot;size1&quot;:31.100000000000001},&quot;normalSize&quot;:{&quot;size1&quot;:37.799999999999997},&quot;subLayout&quot;:[{&quot;id&quot;:&quot;2021-04-01T14:55:44&quot;,&quot;margin&quot;:{&quot;bottom&quot;:0,&quot;left&quot;:2.5399999618530273,&quot;right&quot;:0,&quot;top&quot;:4.2329998016357422},&quot;type&quot;:0},{&quot;id&quot;:&quot;2021-04-01T14:55:44&quot;,&quot;margin&quot;:{&quot;bottom&quot;:4.2329998016357422,&quot;left&quot;:2.5399999618530273,&quot;right&quot;:0,&quot;top&quot;:0.42300000786781311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3_1"/>
  <p:tag name="KSO_WM_UNIT_TEXT_FILL_FORE_SCHEMECOLOR_INDEX_BRIGHTNESS" val="0"/>
  <p:tag name="KSO_WM_UNIT_TEXT_FILL_FORE_SCHEMECOLOR_INDEX" val="14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2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2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2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2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2_1"/>
  <p:tag name="KSO_WM_UNIT_TEXT_FILL_FORE_SCHEMECOLOR_INDEX_BRIGHTNESS" val="0"/>
  <p:tag name="KSO_WM_UNIT_TEXT_FILL_FORE_SCHEMECOLOR_INDEX" val="14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2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1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1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1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1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1_1"/>
  <p:tag name="KSO_WM_UNIT_TEXT_FILL_FORE_SCHEMECOLOR_INDEX_BRIGHTNESS" val="0"/>
  <p:tag name="KSO_WM_UNIT_TEXT_FILL_FORE_SCHEMECOLOR_INDEX" val="14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1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LINE_FORE_SCHEMECOLOR_INDEX_BRIGHTNESS" val="-0.0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2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i*1_3_3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a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DIAGRAM_GROUP_CODE" val="l1-1"/>
  <p:tag name="KSO_WM_UNIT_TYPE" val="l_h_a"/>
  <p:tag name="KSO_WM_UNIT_INDEX" val="1_3_1"/>
  <p:tag name="KSO_WM_UNIT_TEXT_FILL_FORE_SCHEMECOLOR_INDEX_BRIGHTNESS" val="0"/>
  <p:tag name="KSO_WM_UNIT_TEXT_FILL_FORE_SCHEMECOLOR_INDEX" val="14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689_2*l_h_f*1_3_1"/>
  <p:tag name="KSO_WM_TEMPLATE_CATEGORY" val="diagram"/>
  <p:tag name="KSO_WM_TEMPLATE_INDEX" val="20210689"/>
  <p:tag name="KSO_WM_UNIT_LAYERLEVEL" val="1_1_1"/>
  <p:tag name="KSO_WM_TAG_VERSION" val="1.0"/>
  <p:tag name="KSO_WM_BEAUTIFY_FLAG" val="#wm#"/>
  <p:tag name="KSO_WM_UNIT_SUBTYPE" val="a"/>
  <p:tag name="KSO_WM_UNIT_PRESET_TEXT" val="在此输入正文准确理解你所传达的信息"/>
  <p:tag name="KSO_WM_UNIT_NOCLEAR" val="0"/>
  <p:tag name="KSO_WM_UNIT_VALUE" val="4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8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8"/>
  <p:tag name="KSO_WM_SLIDE_LAYOUT" val="a_b_e"/>
  <p:tag name="KSO_WM_SLIDE_LAYOUT_CNT" val="1_1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8_9*a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添加标题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08_9*e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12-25T23:44:12&quot;,&quot;maxSize&quot;:{&quot;size1&quot;:53.299999999999997},&quot;minSize&quot;:{&quot;size1&quot;:24.600000000000001},&quot;normalSize&quot;:{&quot;size1&quot;:24.600000000000001},&quot;subLayout&quot;:[{&quot;id&quot;:&quot;2021-12-25T23:44:12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1-12-25T23:44:12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4_3*q_h_i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1324_3*q_h_i*1_1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4_3*q_h_f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4_3*q_h_i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11324_3*q_h_i*1_2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4_3*q_h_f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diagram20211324_3*q_h_i*1_5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2"/>
  <p:tag name="KSO_WM_UNIT_ID" val="diagram20211324_3*q_h_i*1_5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diagram20211324_3*q_h_f*1_5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11324_3*q_h_i*1_4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2"/>
  <p:tag name="KSO_WM_UNIT_ID" val="diagram20211324_3*q_h_i*1_4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11324_3*q_h_f*1_4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11324_3*q_h_i*1_3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4_3*q_h_i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BK_DARK_LIGHT" val="2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4_3*q_h_f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4_3*q_i*1_1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4_3*q_i*1_2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4_3*q_i*1_3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211324_3*q_i*1_4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diagram20211324_3*q_i*1_5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4_3*q_h_i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1324_3*q_h_i*1_1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12-25T23:44:12&quot;,&quot;maxSize&quot;:{&quot;size1&quot;:53.299999999999997},&quot;minSize&quot;:{&quot;size1&quot;:24.600000000000001},&quot;normalSize&quot;:{&quot;size1&quot;:24.600000000000001},&quot;subLayout&quot;:[{&quot;id&quot;:&quot;2021-12-25T23:44:12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1-12-25T23:44:12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8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8"/>
  <p:tag name="KSO_WM_SLIDE_LAYOUT" val="a_b_e"/>
  <p:tag name="KSO_WM_SLIDE_LAYOUT_CNT" val="1_1_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8_9*a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添加标题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08_9*e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01"/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12-25T23:44:13&quot;,&quot;maxSize&quot;:{&quot;size1&quot;:53.299999999999997},&quot;minSize&quot;:{&quot;size1&quot;:24.600000000000001},&quot;normalSize&quot;:{&quot;size1&quot;:24.600000000000001},&quot;subLayout&quot;:[{&quot;id&quot;:&quot;2021-12-25T23:44:13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1-12-25T23:44:13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9444_1*l_h_i*1_1_1"/>
  <p:tag name="KSO_WM_TEMPLATE_CATEGORY" val="diagram"/>
  <p:tag name="KSO_WM_TEMPLATE_INDEX" val="20219444"/>
  <p:tag name="KSO_WM_UNIT_LAYERLEVEL" val="1_1_1"/>
  <p:tag name="KSO_WM_TAG_VERSION" val="1.0"/>
  <p:tag name="KSO_WM_BEAUTIFY_FLAG" val="#wm#"/>
  <p:tag name="KSO_WM_DIAGRAM_GROUP_CODE" val="l1-1"/>
  <p:tag name="KSO_WM_CHIP_GROUPID" val="60bee4ed4a63c72506fbd493"/>
  <p:tag name="KSO_WM_CHIP_XID" val="60bee4ed4a63c72506fbd494"/>
  <p:tag name="KSO_WM_ASSEMBLE_CHIP_INDEX" val="67cea7dd61a241a192d1b6edcb429c51"/>
  <p:tag name="KSO_WM_UNIT_VALUE" val="1"/>
  <p:tag name="KSO_WM_UNIT_TEXT_FILL_FORE_SCHEMECOLOR_INDEX_BRIGHTNESS" val="0"/>
  <p:tag name="KSO_WM_UNIT_TEXT_FILL_FORE_SCHEMECOLOR_INDEX" val="5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9444_1*l_h_f*1_1_1"/>
  <p:tag name="KSO_WM_TEMPLATE_CATEGORY" val="diagram"/>
  <p:tag name="KSO_WM_TEMPLATE_INDEX" val="20219444"/>
  <p:tag name="KSO_WM_UNIT_LAYERLEVEL" val="1_1_1"/>
  <p:tag name="KSO_WM_TAG_VERSION" val="1.0"/>
  <p:tag name="KSO_WM_BEAUTIFY_FLAG" val="#wm#"/>
  <p:tag name="KSO_WM_DIAGRAM_GROUP_CODE" val="l1-1"/>
  <p:tag name="KSO_WM_CHIP_GROUPID" val="60bee4ed4a63c72506fbd493"/>
  <p:tag name="KSO_WM_CHIP_XID" val="60bee4ed4a63c72506fbd494"/>
  <p:tag name="KSO_WM_ASSEMBLE_CHIP_INDEX" val="67cea7dd61a241a192d1b6edcb429c51"/>
  <p:tag name="KSO_WM_UNIT_TEXT_FILL_FORE_SCHEMECOLOR_INDEX_BRIGHTNESS" val="0.25"/>
  <p:tag name="KSO_WM_UNIT_TEXT_FILL_FORE_SCHEMECOLOR_INDEX" val="13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9444_1*l_h_i*1_2_1"/>
  <p:tag name="KSO_WM_TEMPLATE_CATEGORY" val="diagram"/>
  <p:tag name="KSO_WM_TEMPLATE_INDEX" val="20219444"/>
  <p:tag name="KSO_WM_UNIT_LAYERLEVEL" val="1_1_1"/>
  <p:tag name="KSO_WM_TAG_VERSION" val="1.0"/>
  <p:tag name="KSO_WM_BEAUTIFY_FLAG" val="#wm#"/>
  <p:tag name="KSO_WM_DIAGRAM_GROUP_CODE" val="l1-1"/>
  <p:tag name="KSO_WM_CHIP_GROUPID" val="60bee4ed4a63c72506fbd493"/>
  <p:tag name="KSO_WM_CHIP_XID" val="60bee4ed4a63c72506fbd494"/>
  <p:tag name="KSO_WM_ASSEMBLE_CHIP_INDEX" val="67cea7dd61a241a192d1b6edcb429c51"/>
  <p:tag name="KSO_WM_UNIT_VALUE" val="1"/>
  <p:tag name="KSO_WM_UNIT_TEXT_FILL_FORE_SCHEMECOLOR_INDEX_BRIGHTNESS" val="0"/>
  <p:tag name="KSO_WM_UNIT_TEXT_FILL_FORE_SCHEMECOLOR_INDEX" val="9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9444_1*l_h_f*1_2_1"/>
  <p:tag name="KSO_WM_TEMPLATE_CATEGORY" val="diagram"/>
  <p:tag name="KSO_WM_TEMPLATE_INDEX" val="20219444"/>
  <p:tag name="KSO_WM_UNIT_LAYERLEVEL" val="1_1_1"/>
  <p:tag name="KSO_WM_TAG_VERSION" val="1.0"/>
  <p:tag name="KSO_WM_BEAUTIFY_FLAG" val="#wm#"/>
  <p:tag name="KSO_WM_DIAGRAM_GROUP_CODE" val="l1-1"/>
  <p:tag name="KSO_WM_CHIP_GROUPID" val="60bee4ed4a63c72506fbd493"/>
  <p:tag name="KSO_WM_CHIP_XID" val="60bee4ed4a63c72506fbd494"/>
  <p:tag name="KSO_WM_ASSEMBLE_CHIP_INDEX" val="67cea7dd61a241a192d1b6edcb429c51"/>
  <p:tag name="KSO_WM_UNIT_TEXT_FILL_FORE_SCHEMECOLOR_INDEX_BRIGHTNESS" val="0.25"/>
  <p:tag name="KSO_WM_UNIT_TEXT_FILL_FORE_SCHEMECOLOR_INDEX" val="13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9444_1*l_h_f*1_2_1"/>
  <p:tag name="KSO_WM_TEMPLATE_CATEGORY" val="diagram"/>
  <p:tag name="KSO_WM_TEMPLATE_INDEX" val="20219444"/>
  <p:tag name="KSO_WM_UNIT_LAYERLEVEL" val="1_1_1"/>
  <p:tag name="KSO_WM_TAG_VERSION" val="1.0"/>
  <p:tag name="KSO_WM_BEAUTIFY_FLAG" val="#wm#"/>
  <p:tag name="KSO_WM_DIAGRAM_GROUP_CODE" val="l1-1"/>
  <p:tag name="KSO_WM_CHIP_GROUPID" val="60bee4ed4a63c72506fbd493"/>
  <p:tag name="KSO_WM_CHIP_XID" val="60bee4ed4a63c72506fbd494"/>
  <p:tag name="KSO_WM_ASSEMBLE_CHIP_INDEX" val="67cea7dd61a241a192d1b6edcb429c51"/>
  <p:tag name="KSO_WM_UNIT_TEXT_FILL_FORE_SCHEMECOLOR_INDEX_BRIGHTNESS" val="0.25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8_17"/>
  <p:tag name="KSO_WM_TEMPLATE_SUBCATEGORY" val="17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2608"/>
  <p:tag name="KSO_WM_SLIDE_LAYOUT" val="a_b"/>
  <p:tag name="KSO_WM_SLIDE_LAYOUT_CNT" val="1_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8_17*a*1"/>
  <p:tag name="KSO_WM_TEMPLATE_CATEGORY" val="custom"/>
  <p:tag name="KSO_WM_TEMPLATE_INDEX" val="20202608"/>
  <p:tag name="KSO_WM_UNIT_LAYERLEVEL" val="1"/>
  <p:tag name="KSO_WM_TAG_VERSION" val="1.0"/>
  <p:tag name="KSO_WM_BEAUTIFY_FLAG" val="#wm#"/>
  <p:tag name="KSO_WM_UNIT_PRESET_TEXT" val="谢谢聆听"/>
  <p:tag name="KSO_WM_UNIT_TEXT_FILL_FORE_SCHEMECOLOR_INDEX_BRIGHTNESS" val="0"/>
  <p:tag name="KSO_WM_UNIT_TEXT_FILL_FORE_SCHEMECOLOR_INDEX" val="5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9、12、15、17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0brh1ob">
      <a:dk1>
        <a:srgbClr val="000000"/>
      </a:dk1>
      <a:lt1>
        <a:srgbClr val="FFFFFF"/>
      </a:lt1>
      <a:dk2>
        <a:srgbClr val="E6ECEE"/>
      </a:dk2>
      <a:lt2>
        <a:srgbClr val="FFFFFF"/>
      </a:lt2>
      <a:accent1>
        <a:srgbClr val="748A92"/>
      </a:accent1>
      <a:accent2>
        <a:srgbClr val="7B878F"/>
      </a:accent2>
      <a:accent3>
        <a:srgbClr val="7F808C"/>
      </a:accent3>
      <a:accent4>
        <a:srgbClr val="867D8B"/>
      </a:accent4>
      <a:accent5>
        <a:srgbClr val="897689"/>
      </a:accent5>
      <a:accent6>
        <a:srgbClr val="E6EAEA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210</Words>
  <Application>Microsoft Office PowerPoint</Application>
  <PresentationFormat>宽屏</PresentationFormat>
  <Paragraphs>78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汉仪旗黑-85S</vt:lpstr>
      <vt:lpstr>黑体</vt:lpstr>
      <vt:lpstr>微软雅黑</vt:lpstr>
      <vt:lpstr>Arial</vt:lpstr>
      <vt:lpstr>Arial Black</vt:lpstr>
      <vt:lpstr>Calibri</vt:lpstr>
      <vt:lpstr>Office 主题​​</vt:lpstr>
      <vt:lpstr>1_Office 主题​​</vt:lpstr>
      <vt:lpstr>腾讯文档大作业——仿知乎</vt:lpstr>
      <vt:lpstr>PowerPoint 演示文稿</vt:lpstr>
      <vt:lpstr>UI界面</vt:lpstr>
      <vt:lpstr>PowerPoint 演示文稿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代码实现</vt:lpstr>
      <vt:lpstr>PowerPoint 演示文稿</vt:lpstr>
      <vt:lpstr>PowerPoint 演示文稿</vt:lpstr>
      <vt:lpstr>部署上线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腾讯文档大作业——仿知乎</dc:title>
  <dc:creator>Administrator</dc:creator>
  <cp:lastModifiedBy>赵 卓轩</cp:lastModifiedBy>
  <cp:revision>4</cp:revision>
  <dcterms:created xsi:type="dcterms:W3CDTF">2021-12-25T15:45:12Z</dcterms:created>
  <dcterms:modified xsi:type="dcterms:W3CDTF">2021-12-25T16:24:08Z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2052-11.1.0.10138</vt:lpwstr>
  </property>
</Properties>
</file>