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305" r:id="rId3"/>
    <p:sldId id="304" r:id="rId4"/>
    <p:sldId id="306" r:id="rId5"/>
    <p:sldId id="30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7" r:id="rId45"/>
    <p:sldId id="298" r:id="rId46"/>
    <p:sldId id="299" r:id="rId47"/>
    <p:sldId id="296" r:id="rId48"/>
    <p:sldId id="301" r:id="rId49"/>
    <p:sldId id="308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4"/>
    <p:restoredTop sz="94674"/>
  </p:normalViewPr>
  <p:slideViewPr>
    <p:cSldViewPr snapToGrid="0">
      <p:cViewPr varScale="1">
        <p:scale>
          <a:sx n="124" d="100"/>
          <a:sy n="12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712EC-3D36-7440-85D4-3540B62CEA31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2A7CF-9399-E849-8557-CB624AF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28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2A7CF-9399-E849-8557-CB624AF8E8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98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E63F6-E313-998B-554B-185203B8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D38EB3-E57C-BC17-BA5D-0020C2053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EDBD35-1217-4789-55B2-9C9CA2F3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417D-A18C-E948-ADE9-E2CCED1A2EB0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4BD779-BAA9-C911-8F6B-0E2C370B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B83E7C-120F-D93A-C130-1802331D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B2A-FD8D-BD41-8DFF-CB7637EEC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17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0C398-E0D4-8EFE-37CB-118A7A09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B0FD49-628B-4D15-1669-32FA9F8D4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EDEA75-F608-8A11-46AF-7493C447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417D-A18C-E948-ADE9-E2CCED1A2EB0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8462BE-688C-1591-413C-67F8FF6A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5BD5D3-22AC-3A31-650A-41B596D1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B2A-FD8D-BD41-8DFF-CB7637EEC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38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C71AD5-303A-2741-C316-1F198234B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D8519A-CEF5-65CF-D360-C7CBB54FF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4DCADD-4A3A-6577-67F3-FE33C6B9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417D-A18C-E948-ADE9-E2CCED1A2EB0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D4073-696A-A449-A0AA-4A0F698B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4D2ECE-5FFF-4A4F-EE89-9CA91F27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B2A-FD8D-BD41-8DFF-CB7637EEC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75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1A16F-53BD-48AB-6581-88E2DAA8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8C5068-AFAB-66C0-CCB8-69B45346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B2D314-657A-F63E-6953-2753ADCC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417D-A18C-E948-ADE9-E2CCED1A2EB0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AF4C3B-EA59-7477-31C2-8D4376D0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3C26DE-2627-B683-D683-5F2F5DFE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B2A-FD8D-BD41-8DFF-CB7637EEC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65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A449C-13C9-D6FB-2DAC-30F410FC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090ED5-8597-EB60-199A-9047BC4F9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FC04CD-86F3-0069-3AC2-C27C56FE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417D-A18C-E948-ADE9-E2CCED1A2EB0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ED54E-2151-124D-39BC-A000A740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7BF0CE-F173-E6F4-5563-D6F3BE59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B2A-FD8D-BD41-8DFF-CB7637EEC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0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3788D-BDC3-EB0D-FC09-7F765D82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031B9-3C0A-D0F9-E133-AF8C22F2E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84F355-B808-B100-C5E5-ACA064A32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2103A9-EE74-1DB0-6106-8F2309FC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417D-A18C-E948-ADE9-E2CCED1A2EB0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DB10E5-7191-FCA0-32C4-C7C6D88D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866E9-723D-D55E-E536-5FC07065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B2A-FD8D-BD41-8DFF-CB7637EEC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60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5F103-B718-E182-1E96-077DCEC1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6EEFC6-E215-7B67-CC1D-01780ECDC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D0646C-40D9-D28E-AC30-8AF4DC5A3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FC4BEC-6EBB-FBF2-172C-380EBBBE9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5BC318-7753-507C-AEC1-93C831657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EA3982-0C8D-BAE0-060A-6FC64C2A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417D-A18C-E948-ADE9-E2CCED1A2EB0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776C0B-EA42-3000-E547-EF75369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AA9BA3-6D57-E58D-1E4B-0742011C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B2A-FD8D-BD41-8DFF-CB7637EEC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89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F5DD4-7CFE-81FA-ED2D-7F2435D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85A656-DC5C-C367-7FD1-9553DF18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417D-A18C-E948-ADE9-E2CCED1A2EB0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A9F6FA-ED36-DEE4-BA33-FD3E8131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0B2614-3BAD-4C89-CC64-F959598D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B2A-FD8D-BD41-8DFF-CB7637EEC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90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BA6362-91CF-F377-E2A0-47E55B83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417D-A18C-E948-ADE9-E2CCED1A2EB0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BD204E-7B23-52CF-F03B-49EAA940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404AE5-E63F-3E10-E2D4-B5578BC2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B2A-FD8D-BD41-8DFF-CB7637EEC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4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1FD9B-70EB-9031-A69A-987E06C5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03E95-2E3E-3C3B-6CE7-EA150B475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08644D-0CAF-35AD-C305-7086FEC46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4DD6F7-9587-58C1-F82C-A924C706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417D-A18C-E948-ADE9-E2CCED1A2EB0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F394D0-EC2C-1EAB-6FD3-116A5EA9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111A64-0F36-D1F5-BD23-A3CA438D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B2A-FD8D-BD41-8DFF-CB7637EEC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11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A177E-1DDD-8257-839D-1EB69478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4A9A56C-C6CF-057B-778C-3A7881D22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260D4A-3682-B47C-E88D-64552CA50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13BDA1-A853-D1C8-98A2-61A6B8A9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417D-A18C-E948-ADE9-E2CCED1A2EB0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F130E4-F056-18D6-97BB-E2A4CA50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027532-5DE7-D25B-D5F8-AFEBF3DF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B2A-FD8D-BD41-8DFF-CB7637EEC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42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0A660-C1EF-F1FB-B398-336B4AA2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301735-749E-48E5-1AB8-0341E4C27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2D062E-4E95-DDFD-F3CD-FC5414191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0417D-A18C-E948-ADE9-E2CCED1A2EB0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86A3C3-C17F-54EE-BD64-13B94044C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9C5B34-54AD-154C-58DA-11DDB1A46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B2A-FD8D-BD41-8DFF-CB7637EEC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35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6E024E6A-2ACA-5E72-C226-2C7FE227158C}"/>
              </a:ext>
            </a:extLst>
          </p:cNvPr>
          <p:cNvSpPr txBox="1"/>
          <p:nvPr/>
        </p:nvSpPr>
        <p:spPr>
          <a:xfrm>
            <a:off x="817416" y="-464374"/>
            <a:ext cx="10557165" cy="7786747"/>
          </a:xfrm>
          <a:prstGeom prst="rect">
            <a:avLst/>
          </a:prstGeom>
          <a:ln w="22225">
            <a:solidFill>
              <a:schemeClr val="accent1">
                <a:shade val="15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00" b="1" dirty="0">
                <a:solidFill>
                  <a:srgbClr val="7030A0">
                    <a:alpha val="14287"/>
                  </a:srgbClr>
                </a:solidFill>
              </a:rPr>
              <a:t>С++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CFE4F4D-6021-40D1-4054-A4A00E37737C}"/>
              </a:ext>
            </a:extLst>
          </p:cNvPr>
          <p:cNvSpPr>
            <a:spLocks noGrp="1"/>
          </p:cNvSpPr>
          <p:nvPr/>
        </p:nvSpPr>
        <p:spPr>
          <a:xfrm>
            <a:off x="4208548" y="3131048"/>
            <a:ext cx="3774900" cy="5959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+ VSCode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1081FCE-93E3-2759-AE9C-9E84FD53DA9E}"/>
              </a:ext>
            </a:extLst>
          </p:cNvPr>
          <p:cNvSpPr>
            <a:spLocks noGrp="1"/>
          </p:cNvSpPr>
          <p:nvPr/>
        </p:nvSpPr>
        <p:spPr>
          <a:xfrm>
            <a:off x="9815756" y="6117570"/>
            <a:ext cx="1980165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Майоров Василий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3B0149-D699-4FC4-95B0-287C518D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990" y="5642515"/>
            <a:ext cx="475055" cy="475055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9A1F108A-DFA5-B600-4806-D00DC2E6B84C}"/>
              </a:ext>
            </a:extLst>
          </p:cNvPr>
          <p:cNvSpPr txBox="1">
            <a:spLocks/>
          </p:cNvSpPr>
          <p:nvPr/>
        </p:nvSpPr>
        <p:spPr>
          <a:xfrm>
            <a:off x="10426046" y="5701433"/>
            <a:ext cx="1369876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F</a:t>
            </a:r>
            <a:r>
              <a:rPr lang="en-US" dirty="0"/>
              <a:t>loyzenCode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4A35F36-4DD4-C525-938C-98356135E3F6}"/>
              </a:ext>
            </a:extLst>
          </p:cNvPr>
          <p:cNvSpPr/>
          <p:nvPr/>
        </p:nvSpPr>
        <p:spPr>
          <a:xfrm>
            <a:off x="191031" y="166256"/>
            <a:ext cx="11809937" cy="6525489"/>
          </a:xfrm>
          <a:prstGeom prst="rect">
            <a:avLst/>
          </a:prstGeom>
          <a:noFill/>
          <a:ln w="12700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6ACEA21-5128-B486-DE38-9998F16416E4}"/>
              </a:ext>
            </a:extLst>
          </p:cNvPr>
          <p:cNvSpPr>
            <a:spLocks noGrp="1"/>
          </p:cNvSpPr>
          <p:nvPr/>
        </p:nvSpPr>
        <p:spPr>
          <a:xfrm>
            <a:off x="4812155" y="3726950"/>
            <a:ext cx="2567686" cy="365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extensions &amp; tools</a:t>
            </a:r>
          </a:p>
        </p:txBody>
      </p:sp>
    </p:spTree>
    <p:extLst>
      <p:ext uri="{BB962C8B-B14F-4D97-AF65-F5344CB8AC3E}">
        <p14:creationId xmlns:p14="http://schemas.microsoft.com/office/powerpoint/2010/main" val="195528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Клиент:</a:t>
            </a:r>
            <a:r>
              <a:rPr lang="en-US" dirty="0"/>
              <a:t> </a:t>
            </a:r>
            <a:r>
              <a:rPr lang="ru-RU" dirty="0"/>
              <a:t>Здравствуйте</a:t>
            </a:r>
            <a:r>
              <a:rPr lang="en-US" dirty="0"/>
              <a:t>, </a:t>
            </a:r>
            <a:r>
              <a:rPr lang="ru-RU" dirty="0"/>
              <a:t>ну как там мой проект?</a:t>
            </a:r>
          </a:p>
        </p:txBody>
      </p:sp>
    </p:spTree>
    <p:extLst>
      <p:ext uri="{BB962C8B-B14F-4D97-AF65-F5344CB8AC3E}">
        <p14:creationId xmlns:p14="http://schemas.microsoft.com/office/powerpoint/2010/main" val="162517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Клиент:</a:t>
            </a:r>
            <a:r>
              <a:rPr lang="en-US" dirty="0"/>
              <a:t> </a:t>
            </a:r>
            <a:r>
              <a:rPr lang="ru-RU" dirty="0"/>
              <a:t>Здравствуйте</a:t>
            </a:r>
            <a:r>
              <a:rPr lang="en-US" dirty="0"/>
              <a:t>, </a:t>
            </a:r>
            <a:r>
              <a:rPr lang="ru-RU" dirty="0"/>
              <a:t>ну как там мой проект?</a:t>
            </a:r>
          </a:p>
          <a:p>
            <a:pPr marL="0" indent="0">
              <a:buNone/>
            </a:pPr>
            <a:r>
              <a:rPr lang="ru-RU" dirty="0"/>
              <a:t>Разработчик:</a:t>
            </a:r>
            <a:r>
              <a:rPr lang="en-US" dirty="0"/>
              <a:t> </a:t>
            </a:r>
            <a:r>
              <a:rPr lang="en-US" dirty="0" err="1"/>
              <a:t>З</a:t>
            </a:r>
            <a:r>
              <a:rPr lang="ru-RU" dirty="0" err="1"/>
              <a:t>дравствуйте</a:t>
            </a:r>
            <a:r>
              <a:rPr lang="en-US" dirty="0"/>
              <a:t>, </a:t>
            </a:r>
            <a:r>
              <a:rPr lang="ru-RU" dirty="0"/>
              <a:t>уже скинул вам!</a:t>
            </a:r>
          </a:p>
        </p:txBody>
      </p:sp>
    </p:spTree>
    <p:extLst>
      <p:ext uri="{BB962C8B-B14F-4D97-AF65-F5344CB8AC3E}">
        <p14:creationId xmlns:p14="http://schemas.microsoft.com/office/powerpoint/2010/main" val="364288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Клиент:</a:t>
            </a:r>
            <a:r>
              <a:rPr lang="en-US" dirty="0"/>
              <a:t> </a:t>
            </a:r>
            <a:r>
              <a:rPr lang="ru-RU" dirty="0"/>
              <a:t>Здравствуйте</a:t>
            </a:r>
            <a:r>
              <a:rPr lang="en-US" dirty="0"/>
              <a:t>, </a:t>
            </a:r>
            <a:r>
              <a:rPr lang="ru-RU" dirty="0"/>
              <a:t>ну как там мой проект?</a:t>
            </a:r>
          </a:p>
          <a:p>
            <a:pPr marL="0" indent="0">
              <a:buNone/>
            </a:pPr>
            <a:r>
              <a:rPr lang="ru-RU" dirty="0"/>
              <a:t>Разработчик:</a:t>
            </a:r>
            <a:r>
              <a:rPr lang="en-US" dirty="0"/>
              <a:t> </a:t>
            </a:r>
            <a:r>
              <a:rPr lang="en-US" dirty="0" err="1"/>
              <a:t>З</a:t>
            </a:r>
            <a:r>
              <a:rPr lang="ru-RU" dirty="0" err="1"/>
              <a:t>дравствуйте</a:t>
            </a:r>
            <a:r>
              <a:rPr lang="en-US" dirty="0"/>
              <a:t>, </a:t>
            </a:r>
            <a:r>
              <a:rPr lang="ru-RU" dirty="0"/>
              <a:t>уже скинул вам!</a:t>
            </a:r>
          </a:p>
          <a:p>
            <a:pPr marL="0" indent="0">
              <a:buNone/>
            </a:pPr>
            <a:r>
              <a:rPr lang="ru-RU" dirty="0"/>
              <a:t>Клиент: А как запустить?</a:t>
            </a:r>
          </a:p>
        </p:txBody>
      </p:sp>
    </p:spTree>
    <p:extLst>
      <p:ext uri="{BB962C8B-B14F-4D97-AF65-F5344CB8AC3E}">
        <p14:creationId xmlns:p14="http://schemas.microsoft.com/office/powerpoint/2010/main" val="225830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Клиент:</a:t>
            </a:r>
            <a:r>
              <a:rPr lang="en-US" dirty="0"/>
              <a:t> </a:t>
            </a:r>
            <a:r>
              <a:rPr lang="ru-RU" dirty="0"/>
              <a:t>Здравствуйте</a:t>
            </a:r>
            <a:r>
              <a:rPr lang="en-US" dirty="0"/>
              <a:t>, </a:t>
            </a:r>
            <a:r>
              <a:rPr lang="ru-RU" dirty="0"/>
              <a:t>ну как там мой проект?</a:t>
            </a:r>
          </a:p>
          <a:p>
            <a:pPr marL="0" indent="0">
              <a:buNone/>
            </a:pPr>
            <a:r>
              <a:rPr lang="ru-RU" dirty="0"/>
              <a:t>Разработчик:</a:t>
            </a:r>
            <a:r>
              <a:rPr lang="en-US" dirty="0"/>
              <a:t> </a:t>
            </a:r>
            <a:r>
              <a:rPr lang="en-US" dirty="0" err="1"/>
              <a:t>З</a:t>
            </a:r>
            <a:r>
              <a:rPr lang="ru-RU" dirty="0" err="1"/>
              <a:t>дравствуйте</a:t>
            </a:r>
            <a:r>
              <a:rPr lang="en-US" dirty="0"/>
              <a:t>, </a:t>
            </a:r>
            <a:r>
              <a:rPr lang="ru-RU" dirty="0"/>
              <a:t>уже скинул вам!</a:t>
            </a:r>
          </a:p>
          <a:p>
            <a:pPr marL="0" indent="0">
              <a:buNone/>
            </a:pPr>
            <a:r>
              <a:rPr lang="ru-RU" dirty="0"/>
              <a:t>Клиент: А как запустить?</a:t>
            </a:r>
          </a:p>
          <a:p>
            <a:pPr marL="0" indent="0">
              <a:buNone/>
            </a:pPr>
            <a:r>
              <a:rPr lang="ru-RU" dirty="0"/>
              <a:t>Разработчик: Вам нужно поставить </a:t>
            </a:r>
            <a:r>
              <a:rPr lang="ru-RU" dirty="0" err="1"/>
              <a:t>g</a:t>
            </a:r>
            <a:r>
              <a:rPr lang="en-US" dirty="0"/>
              <a:t>cc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98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Клиент:</a:t>
            </a:r>
            <a:r>
              <a:rPr lang="en-US" dirty="0"/>
              <a:t> </a:t>
            </a:r>
            <a:r>
              <a:rPr lang="ru-RU" dirty="0"/>
              <a:t>Здравствуйте</a:t>
            </a:r>
            <a:r>
              <a:rPr lang="en-US" dirty="0"/>
              <a:t>, </a:t>
            </a:r>
            <a:r>
              <a:rPr lang="ru-RU" dirty="0"/>
              <a:t>ну как там мой проект?</a:t>
            </a:r>
          </a:p>
          <a:p>
            <a:pPr marL="0" indent="0">
              <a:buNone/>
            </a:pPr>
            <a:r>
              <a:rPr lang="ru-RU" dirty="0"/>
              <a:t>Разработчик:</a:t>
            </a:r>
            <a:r>
              <a:rPr lang="en-US" dirty="0"/>
              <a:t> </a:t>
            </a:r>
            <a:r>
              <a:rPr lang="en-US" dirty="0" err="1"/>
              <a:t>З</a:t>
            </a:r>
            <a:r>
              <a:rPr lang="ru-RU" dirty="0" err="1"/>
              <a:t>дравствуйте</a:t>
            </a:r>
            <a:r>
              <a:rPr lang="en-US" dirty="0"/>
              <a:t>, </a:t>
            </a:r>
            <a:r>
              <a:rPr lang="ru-RU" dirty="0"/>
              <a:t>уже скинул вам!</a:t>
            </a:r>
          </a:p>
          <a:p>
            <a:pPr marL="0" indent="0">
              <a:buNone/>
            </a:pPr>
            <a:r>
              <a:rPr lang="ru-RU" dirty="0"/>
              <a:t>Клиент: А как запустить?</a:t>
            </a:r>
          </a:p>
          <a:p>
            <a:pPr marL="0" indent="0">
              <a:buNone/>
            </a:pPr>
            <a:r>
              <a:rPr lang="ru-RU" dirty="0"/>
              <a:t>Разработчик: Вам нужно поставить </a:t>
            </a:r>
            <a:r>
              <a:rPr lang="ru-RU" dirty="0" err="1"/>
              <a:t>g</a:t>
            </a:r>
            <a:r>
              <a:rPr lang="en-US" dirty="0"/>
              <a:t>cc</a:t>
            </a:r>
          </a:p>
          <a:p>
            <a:pPr marL="0" indent="0">
              <a:buNone/>
            </a:pPr>
            <a:r>
              <a:rPr lang="ru-RU" dirty="0"/>
              <a:t>Клиент: Хорошо поставил,</a:t>
            </a:r>
            <a:r>
              <a:rPr lang="en-US" dirty="0"/>
              <a:t> </a:t>
            </a:r>
            <a:r>
              <a:rPr lang="ru-RU" dirty="0"/>
              <a:t>всё равно не 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183820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Клиент:</a:t>
            </a:r>
            <a:r>
              <a:rPr lang="en-US" dirty="0"/>
              <a:t> </a:t>
            </a:r>
            <a:r>
              <a:rPr lang="ru-RU" dirty="0"/>
              <a:t>Здравствуйте</a:t>
            </a:r>
            <a:r>
              <a:rPr lang="en-US" dirty="0"/>
              <a:t>, </a:t>
            </a:r>
            <a:r>
              <a:rPr lang="ru-RU" dirty="0"/>
              <a:t>ну как там мой проект?</a:t>
            </a:r>
          </a:p>
          <a:p>
            <a:pPr marL="0" indent="0">
              <a:buNone/>
            </a:pPr>
            <a:r>
              <a:rPr lang="ru-RU" dirty="0"/>
              <a:t>Разработчик:</a:t>
            </a:r>
            <a:r>
              <a:rPr lang="en-US" dirty="0"/>
              <a:t> </a:t>
            </a:r>
            <a:r>
              <a:rPr lang="en-US" dirty="0" err="1"/>
              <a:t>З</a:t>
            </a:r>
            <a:r>
              <a:rPr lang="ru-RU" dirty="0" err="1"/>
              <a:t>дравствуйте</a:t>
            </a:r>
            <a:r>
              <a:rPr lang="en-US" dirty="0"/>
              <a:t>, </a:t>
            </a:r>
            <a:r>
              <a:rPr lang="ru-RU" dirty="0"/>
              <a:t>уже скинул вам!</a:t>
            </a:r>
          </a:p>
          <a:p>
            <a:pPr marL="0" indent="0">
              <a:buNone/>
            </a:pPr>
            <a:r>
              <a:rPr lang="ru-RU" dirty="0"/>
              <a:t>Клиент: А как запустить?</a:t>
            </a:r>
          </a:p>
          <a:p>
            <a:pPr marL="0" indent="0">
              <a:buNone/>
            </a:pPr>
            <a:r>
              <a:rPr lang="ru-RU" dirty="0"/>
              <a:t>Разработчик: Вам нужно поставить </a:t>
            </a:r>
            <a:r>
              <a:rPr lang="ru-RU" dirty="0" err="1"/>
              <a:t>g</a:t>
            </a:r>
            <a:r>
              <a:rPr lang="en-US" dirty="0"/>
              <a:t>cc</a:t>
            </a:r>
          </a:p>
          <a:p>
            <a:pPr marL="0" indent="0">
              <a:buNone/>
            </a:pPr>
            <a:r>
              <a:rPr lang="ru-RU" dirty="0"/>
              <a:t>Клиент: Хорошо поставил,</a:t>
            </a:r>
            <a:r>
              <a:rPr lang="en-US" dirty="0"/>
              <a:t> </a:t>
            </a:r>
            <a:r>
              <a:rPr lang="ru-RU" dirty="0"/>
              <a:t>всё равно не работает</a:t>
            </a:r>
          </a:p>
          <a:p>
            <a:pPr marL="0" indent="0">
              <a:buNone/>
            </a:pPr>
            <a:r>
              <a:rPr lang="ru-RU" dirty="0"/>
              <a:t>Разработчик: Скомпилируйте программу и запустите</a:t>
            </a:r>
          </a:p>
        </p:txBody>
      </p:sp>
    </p:spTree>
    <p:extLst>
      <p:ext uri="{BB962C8B-B14F-4D97-AF65-F5344CB8AC3E}">
        <p14:creationId xmlns:p14="http://schemas.microsoft.com/office/powerpoint/2010/main" val="3034313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Клиент:</a:t>
            </a:r>
            <a:r>
              <a:rPr lang="en-US" dirty="0"/>
              <a:t> </a:t>
            </a:r>
            <a:r>
              <a:rPr lang="ru-RU" dirty="0"/>
              <a:t>Здравствуйте</a:t>
            </a:r>
            <a:r>
              <a:rPr lang="en-US" dirty="0"/>
              <a:t>, </a:t>
            </a:r>
            <a:r>
              <a:rPr lang="ru-RU" dirty="0"/>
              <a:t>ну как там мой проект?</a:t>
            </a:r>
          </a:p>
          <a:p>
            <a:pPr marL="0" indent="0">
              <a:buNone/>
            </a:pPr>
            <a:r>
              <a:rPr lang="ru-RU" dirty="0"/>
              <a:t>Разработчик:</a:t>
            </a:r>
            <a:r>
              <a:rPr lang="en-US" dirty="0"/>
              <a:t> </a:t>
            </a:r>
            <a:r>
              <a:rPr lang="en-US" dirty="0" err="1"/>
              <a:t>З</a:t>
            </a:r>
            <a:r>
              <a:rPr lang="ru-RU" dirty="0" err="1"/>
              <a:t>дравствуйте</a:t>
            </a:r>
            <a:r>
              <a:rPr lang="en-US" dirty="0"/>
              <a:t>, </a:t>
            </a:r>
            <a:r>
              <a:rPr lang="ru-RU" dirty="0"/>
              <a:t>уже скинул вам!</a:t>
            </a:r>
          </a:p>
          <a:p>
            <a:pPr marL="0" indent="0">
              <a:buNone/>
            </a:pPr>
            <a:r>
              <a:rPr lang="ru-RU" dirty="0"/>
              <a:t>Клиент: А как запустить?</a:t>
            </a:r>
          </a:p>
          <a:p>
            <a:pPr marL="0" indent="0">
              <a:buNone/>
            </a:pPr>
            <a:r>
              <a:rPr lang="ru-RU" dirty="0"/>
              <a:t>Разработчик: Вам нужно поставить </a:t>
            </a:r>
            <a:r>
              <a:rPr lang="ru-RU" dirty="0" err="1"/>
              <a:t>g</a:t>
            </a:r>
            <a:r>
              <a:rPr lang="en-US" dirty="0"/>
              <a:t>cc</a:t>
            </a:r>
          </a:p>
          <a:p>
            <a:pPr marL="0" indent="0">
              <a:buNone/>
            </a:pPr>
            <a:r>
              <a:rPr lang="ru-RU" dirty="0"/>
              <a:t>Клиент: Хорошо поставил,</a:t>
            </a:r>
            <a:r>
              <a:rPr lang="en-US" dirty="0"/>
              <a:t> </a:t>
            </a:r>
            <a:r>
              <a:rPr lang="ru-RU" dirty="0"/>
              <a:t>всё равно не работает</a:t>
            </a:r>
          </a:p>
          <a:p>
            <a:pPr marL="0" indent="0">
              <a:buNone/>
            </a:pPr>
            <a:r>
              <a:rPr lang="ru-RU" dirty="0"/>
              <a:t>Разработчик: Скомпилируйте программу и запустите</a:t>
            </a:r>
          </a:p>
          <a:p>
            <a:pPr marL="0" indent="0">
              <a:buNone/>
            </a:pPr>
            <a:r>
              <a:rPr lang="ru-RU" dirty="0"/>
              <a:t>Клиент: У меня всё ещё ничего не 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1042133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Клиент:</a:t>
            </a:r>
            <a:r>
              <a:rPr lang="en-US" dirty="0"/>
              <a:t> </a:t>
            </a:r>
            <a:r>
              <a:rPr lang="ru-RU" dirty="0"/>
              <a:t>Здравствуйте</a:t>
            </a:r>
            <a:r>
              <a:rPr lang="en-US" dirty="0"/>
              <a:t>, </a:t>
            </a:r>
            <a:r>
              <a:rPr lang="ru-RU" dirty="0"/>
              <a:t>ну как там мой проект?</a:t>
            </a:r>
          </a:p>
          <a:p>
            <a:pPr marL="0" indent="0">
              <a:buNone/>
            </a:pPr>
            <a:r>
              <a:rPr lang="ru-RU" dirty="0"/>
              <a:t>Разработчик:</a:t>
            </a:r>
            <a:r>
              <a:rPr lang="en-US" dirty="0"/>
              <a:t> </a:t>
            </a:r>
            <a:r>
              <a:rPr lang="en-US" dirty="0" err="1"/>
              <a:t>З</a:t>
            </a:r>
            <a:r>
              <a:rPr lang="ru-RU" dirty="0" err="1"/>
              <a:t>дравствуйте</a:t>
            </a:r>
            <a:r>
              <a:rPr lang="en-US" dirty="0"/>
              <a:t>, </a:t>
            </a:r>
            <a:r>
              <a:rPr lang="ru-RU" dirty="0"/>
              <a:t>уже скинул вам!</a:t>
            </a:r>
          </a:p>
          <a:p>
            <a:pPr marL="0" indent="0">
              <a:buNone/>
            </a:pPr>
            <a:r>
              <a:rPr lang="ru-RU" dirty="0"/>
              <a:t>Клиент: А как запустить?</a:t>
            </a:r>
          </a:p>
          <a:p>
            <a:pPr marL="0" indent="0">
              <a:buNone/>
            </a:pPr>
            <a:r>
              <a:rPr lang="ru-RU" dirty="0"/>
              <a:t>Разработчик: Вам нужно поставить </a:t>
            </a:r>
            <a:r>
              <a:rPr lang="ru-RU" dirty="0" err="1"/>
              <a:t>g</a:t>
            </a:r>
            <a:r>
              <a:rPr lang="en-US" dirty="0"/>
              <a:t>cc</a:t>
            </a:r>
          </a:p>
          <a:p>
            <a:pPr marL="0" indent="0">
              <a:buNone/>
            </a:pPr>
            <a:r>
              <a:rPr lang="ru-RU" dirty="0"/>
              <a:t>Клиент: Хорошо поставил,</a:t>
            </a:r>
            <a:r>
              <a:rPr lang="en-US" dirty="0"/>
              <a:t> </a:t>
            </a:r>
            <a:r>
              <a:rPr lang="ru-RU" dirty="0"/>
              <a:t>всё равно не работает</a:t>
            </a:r>
          </a:p>
          <a:p>
            <a:pPr marL="0" indent="0">
              <a:buNone/>
            </a:pPr>
            <a:r>
              <a:rPr lang="ru-RU" dirty="0"/>
              <a:t>Разработчик: Скомпилируйте программу и запустите</a:t>
            </a:r>
          </a:p>
          <a:p>
            <a:pPr marL="0" indent="0">
              <a:buNone/>
            </a:pPr>
            <a:r>
              <a:rPr lang="ru-RU" dirty="0"/>
              <a:t>Клиент: У меня всё ещё ничего не работает</a:t>
            </a:r>
          </a:p>
          <a:p>
            <a:pPr marL="0" indent="0">
              <a:buNone/>
            </a:pPr>
            <a:r>
              <a:rPr lang="ru-RU" dirty="0"/>
              <a:t>Разработчик: Установите библиотеку в проекте</a:t>
            </a:r>
          </a:p>
        </p:txBody>
      </p:sp>
    </p:spTree>
    <p:extLst>
      <p:ext uri="{BB962C8B-B14F-4D97-AF65-F5344CB8AC3E}">
        <p14:creationId xmlns:p14="http://schemas.microsoft.com/office/powerpoint/2010/main" val="437747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Клиент:</a:t>
            </a:r>
            <a:r>
              <a:rPr lang="en-US" dirty="0"/>
              <a:t> </a:t>
            </a:r>
            <a:r>
              <a:rPr lang="ru-RU" dirty="0"/>
              <a:t>Здравствуйте</a:t>
            </a:r>
            <a:r>
              <a:rPr lang="en-US" dirty="0"/>
              <a:t>, </a:t>
            </a:r>
            <a:r>
              <a:rPr lang="ru-RU" dirty="0"/>
              <a:t>ну как там мой проект?</a:t>
            </a:r>
          </a:p>
          <a:p>
            <a:pPr marL="0" indent="0">
              <a:buNone/>
            </a:pPr>
            <a:r>
              <a:rPr lang="ru-RU" dirty="0"/>
              <a:t>Разработчик:</a:t>
            </a:r>
            <a:r>
              <a:rPr lang="en-US" dirty="0"/>
              <a:t> </a:t>
            </a:r>
            <a:r>
              <a:rPr lang="en-US" dirty="0" err="1"/>
              <a:t>З</a:t>
            </a:r>
            <a:r>
              <a:rPr lang="ru-RU" dirty="0" err="1"/>
              <a:t>дравствуйте</a:t>
            </a:r>
            <a:r>
              <a:rPr lang="en-US" dirty="0"/>
              <a:t>, </a:t>
            </a:r>
            <a:r>
              <a:rPr lang="ru-RU" dirty="0"/>
              <a:t>уже скинул вам!</a:t>
            </a:r>
          </a:p>
          <a:p>
            <a:pPr marL="0" indent="0">
              <a:buNone/>
            </a:pPr>
            <a:r>
              <a:rPr lang="ru-RU" dirty="0"/>
              <a:t>Клиент: А как запустить?</a:t>
            </a:r>
          </a:p>
          <a:p>
            <a:pPr marL="0" indent="0">
              <a:buNone/>
            </a:pPr>
            <a:r>
              <a:rPr lang="ru-RU" dirty="0"/>
              <a:t>Разработчик: Вам нужно поставить </a:t>
            </a:r>
            <a:r>
              <a:rPr lang="ru-RU" dirty="0" err="1"/>
              <a:t>g</a:t>
            </a:r>
            <a:r>
              <a:rPr lang="en-US" dirty="0"/>
              <a:t>cc</a:t>
            </a:r>
          </a:p>
          <a:p>
            <a:pPr marL="0" indent="0">
              <a:buNone/>
            </a:pPr>
            <a:r>
              <a:rPr lang="ru-RU" dirty="0"/>
              <a:t>Клиент: Хорошо поставил,</a:t>
            </a:r>
            <a:r>
              <a:rPr lang="en-US" dirty="0"/>
              <a:t> </a:t>
            </a:r>
            <a:r>
              <a:rPr lang="ru-RU" dirty="0"/>
              <a:t>всё равно не работает</a:t>
            </a:r>
          </a:p>
          <a:p>
            <a:pPr marL="0" indent="0">
              <a:buNone/>
            </a:pPr>
            <a:r>
              <a:rPr lang="ru-RU" dirty="0"/>
              <a:t>Разработчик: Скомпилируйте программу и запустите</a:t>
            </a:r>
          </a:p>
          <a:p>
            <a:pPr marL="0" indent="0">
              <a:buNone/>
            </a:pPr>
            <a:r>
              <a:rPr lang="ru-RU" dirty="0"/>
              <a:t>Клиент: У меня всё ещё ничего не работает</a:t>
            </a:r>
          </a:p>
          <a:p>
            <a:pPr marL="0" indent="0">
              <a:buNone/>
            </a:pPr>
            <a:r>
              <a:rPr lang="ru-RU" dirty="0"/>
              <a:t>Разработчик: Установите библиотеку в проекте</a:t>
            </a:r>
          </a:p>
          <a:p>
            <a:pPr marL="0" indent="0">
              <a:buNone/>
            </a:pPr>
            <a:r>
              <a:rPr lang="ru-RU" dirty="0"/>
              <a:t>Клиент: Установил</a:t>
            </a:r>
            <a:r>
              <a:rPr lang="en-US" dirty="0"/>
              <a:t>, </a:t>
            </a:r>
            <a:r>
              <a:rPr lang="ru-RU" dirty="0"/>
              <a:t>не 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1556079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Клиент:</a:t>
            </a:r>
            <a:r>
              <a:rPr lang="en-US" dirty="0"/>
              <a:t> </a:t>
            </a:r>
            <a:r>
              <a:rPr lang="ru-RU" dirty="0"/>
              <a:t>Здравствуйте</a:t>
            </a:r>
            <a:r>
              <a:rPr lang="en-US" dirty="0"/>
              <a:t>, </a:t>
            </a:r>
            <a:r>
              <a:rPr lang="ru-RU" dirty="0"/>
              <a:t>ну как там мой проект?</a:t>
            </a:r>
          </a:p>
          <a:p>
            <a:pPr marL="0" indent="0">
              <a:buNone/>
            </a:pPr>
            <a:r>
              <a:rPr lang="ru-RU" dirty="0"/>
              <a:t>Разработчик:</a:t>
            </a:r>
            <a:r>
              <a:rPr lang="en-US" dirty="0"/>
              <a:t> </a:t>
            </a:r>
            <a:r>
              <a:rPr lang="en-US" dirty="0" err="1"/>
              <a:t>З</a:t>
            </a:r>
            <a:r>
              <a:rPr lang="ru-RU" dirty="0" err="1"/>
              <a:t>дравствуйте</a:t>
            </a:r>
            <a:r>
              <a:rPr lang="en-US" dirty="0"/>
              <a:t>, </a:t>
            </a:r>
            <a:r>
              <a:rPr lang="ru-RU" dirty="0"/>
              <a:t>уже скинул вам!</a:t>
            </a:r>
          </a:p>
          <a:p>
            <a:pPr marL="0" indent="0">
              <a:buNone/>
            </a:pPr>
            <a:r>
              <a:rPr lang="ru-RU" dirty="0"/>
              <a:t>Клиент: А как запустить?</a:t>
            </a:r>
          </a:p>
          <a:p>
            <a:pPr marL="0" indent="0">
              <a:buNone/>
            </a:pPr>
            <a:r>
              <a:rPr lang="ru-RU" dirty="0"/>
              <a:t>Разработчик: Вам нужно поставить </a:t>
            </a:r>
            <a:r>
              <a:rPr lang="ru-RU" dirty="0" err="1"/>
              <a:t>g</a:t>
            </a:r>
            <a:r>
              <a:rPr lang="en-US" dirty="0"/>
              <a:t>cc</a:t>
            </a:r>
          </a:p>
          <a:p>
            <a:pPr marL="0" indent="0">
              <a:buNone/>
            </a:pPr>
            <a:r>
              <a:rPr lang="ru-RU" dirty="0"/>
              <a:t>Клиент: Хорошо поставил,</a:t>
            </a:r>
            <a:r>
              <a:rPr lang="en-US" dirty="0"/>
              <a:t> </a:t>
            </a:r>
            <a:r>
              <a:rPr lang="ru-RU" dirty="0"/>
              <a:t>всё равно не работает</a:t>
            </a:r>
          </a:p>
          <a:p>
            <a:pPr marL="0" indent="0">
              <a:buNone/>
            </a:pPr>
            <a:r>
              <a:rPr lang="ru-RU" dirty="0"/>
              <a:t>Разработчик: Скомпилируйте программу и запустите</a:t>
            </a:r>
          </a:p>
          <a:p>
            <a:pPr marL="0" indent="0">
              <a:buNone/>
            </a:pPr>
            <a:r>
              <a:rPr lang="ru-RU" dirty="0"/>
              <a:t>Клиент: У меня всё ещё ничего не работает</a:t>
            </a:r>
          </a:p>
          <a:p>
            <a:pPr marL="0" indent="0">
              <a:buNone/>
            </a:pPr>
            <a:r>
              <a:rPr lang="ru-RU" dirty="0"/>
              <a:t>Разработчик: Установите библиотеку в проекте</a:t>
            </a:r>
          </a:p>
          <a:p>
            <a:pPr marL="0" indent="0">
              <a:buNone/>
            </a:pPr>
            <a:r>
              <a:rPr lang="ru-RU" dirty="0"/>
              <a:t>Клиент: Установил</a:t>
            </a:r>
            <a:r>
              <a:rPr lang="en-US" dirty="0"/>
              <a:t>, </a:t>
            </a:r>
            <a:r>
              <a:rPr lang="ru-RU" dirty="0"/>
              <a:t>не работает</a:t>
            </a:r>
          </a:p>
          <a:p>
            <a:pPr marL="0" indent="0">
              <a:buNone/>
            </a:pPr>
            <a:r>
              <a:rPr lang="ru-RU" dirty="0"/>
              <a:t>Разработчик: Теперь надо ещё</a:t>
            </a:r>
            <a:r>
              <a:rPr lang="en-US" dirty="0"/>
              <a:t>… &lt;</a:t>
            </a:r>
            <a:r>
              <a:rPr lang="en-US" dirty="0" err="1"/>
              <a:t>м</a:t>
            </a:r>
            <a:r>
              <a:rPr lang="ru-RU" dirty="0" err="1"/>
              <a:t>иллион</a:t>
            </a:r>
            <a:r>
              <a:rPr lang="ru-RU" dirty="0"/>
              <a:t> действий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1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3378191" y="2742810"/>
            <a:ext cx="5435618" cy="1372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extensions &amp; tools for VSCode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27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2"/>
            <a:ext cx="10515600" cy="5987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Клиент:</a:t>
            </a:r>
            <a:r>
              <a:rPr lang="en-US" dirty="0"/>
              <a:t> </a:t>
            </a:r>
            <a:r>
              <a:rPr lang="ru-RU" dirty="0"/>
              <a:t>Здравствуйте</a:t>
            </a:r>
            <a:r>
              <a:rPr lang="en-US" dirty="0"/>
              <a:t>, </a:t>
            </a:r>
            <a:r>
              <a:rPr lang="ru-RU" dirty="0"/>
              <a:t>ну как там мой проект?</a:t>
            </a:r>
          </a:p>
          <a:p>
            <a:pPr marL="0" indent="0">
              <a:buNone/>
            </a:pPr>
            <a:r>
              <a:rPr lang="ru-RU" dirty="0"/>
              <a:t>Разработчик:</a:t>
            </a:r>
            <a:r>
              <a:rPr lang="en-US" dirty="0"/>
              <a:t> </a:t>
            </a:r>
            <a:r>
              <a:rPr lang="en-US" dirty="0" err="1"/>
              <a:t>З</a:t>
            </a:r>
            <a:r>
              <a:rPr lang="ru-RU" dirty="0" err="1"/>
              <a:t>дравствуйте</a:t>
            </a:r>
            <a:r>
              <a:rPr lang="en-US" dirty="0"/>
              <a:t>, </a:t>
            </a:r>
            <a:r>
              <a:rPr lang="ru-RU" dirty="0"/>
              <a:t>уже скинул вам!</a:t>
            </a:r>
          </a:p>
          <a:p>
            <a:pPr marL="0" indent="0">
              <a:buNone/>
            </a:pPr>
            <a:r>
              <a:rPr lang="ru-RU" dirty="0"/>
              <a:t>Клиент: А как запустить?</a:t>
            </a:r>
          </a:p>
          <a:p>
            <a:pPr marL="0" indent="0">
              <a:buNone/>
            </a:pPr>
            <a:r>
              <a:rPr lang="ru-RU" dirty="0"/>
              <a:t>Разработчик: Вам нужно поставить </a:t>
            </a:r>
            <a:r>
              <a:rPr lang="ru-RU" dirty="0" err="1"/>
              <a:t>g</a:t>
            </a:r>
            <a:r>
              <a:rPr lang="en-US" dirty="0"/>
              <a:t>cc</a:t>
            </a:r>
          </a:p>
          <a:p>
            <a:pPr marL="0" indent="0">
              <a:buNone/>
            </a:pPr>
            <a:r>
              <a:rPr lang="ru-RU" dirty="0"/>
              <a:t>Клиент: Хорошо поставил,</a:t>
            </a:r>
            <a:r>
              <a:rPr lang="en-US" dirty="0"/>
              <a:t> </a:t>
            </a:r>
            <a:r>
              <a:rPr lang="ru-RU" dirty="0"/>
              <a:t>всё равно не работает</a:t>
            </a:r>
          </a:p>
          <a:p>
            <a:pPr marL="0" indent="0">
              <a:buNone/>
            </a:pPr>
            <a:r>
              <a:rPr lang="ru-RU" dirty="0"/>
              <a:t>Разработчик: Скомпилируйте программу и запустите</a:t>
            </a:r>
          </a:p>
          <a:p>
            <a:pPr marL="0" indent="0">
              <a:buNone/>
            </a:pPr>
            <a:r>
              <a:rPr lang="ru-RU" dirty="0"/>
              <a:t>Клиент: У меня всё ещё ничего не работает</a:t>
            </a:r>
          </a:p>
          <a:p>
            <a:pPr marL="0" indent="0">
              <a:buNone/>
            </a:pPr>
            <a:r>
              <a:rPr lang="ru-RU" dirty="0"/>
              <a:t>Разработчик: Установите библиотеку в проекте</a:t>
            </a:r>
          </a:p>
          <a:p>
            <a:pPr marL="0" indent="0">
              <a:buNone/>
            </a:pPr>
            <a:r>
              <a:rPr lang="ru-RU" dirty="0"/>
              <a:t>Клиент: Установил</a:t>
            </a:r>
            <a:r>
              <a:rPr lang="en-US" dirty="0"/>
              <a:t>, </a:t>
            </a:r>
            <a:r>
              <a:rPr lang="ru-RU" dirty="0"/>
              <a:t>не работает</a:t>
            </a:r>
          </a:p>
          <a:p>
            <a:pPr marL="0" indent="0">
              <a:buNone/>
            </a:pPr>
            <a:r>
              <a:rPr lang="ru-RU" dirty="0"/>
              <a:t>Разработчик: Теперь надо ещё</a:t>
            </a:r>
            <a:r>
              <a:rPr lang="en-US" dirty="0"/>
              <a:t>… &lt;</a:t>
            </a:r>
            <a:r>
              <a:rPr lang="en-US" dirty="0" err="1"/>
              <a:t>м</a:t>
            </a:r>
            <a:r>
              <a:rPr lang="ru-RU" dirty="0" err="1"/>
              <a:t>иллион</a:t>
            </a:r>
            <a:r>
              <a:rPr lang="ru-RU" dirty="0"/>
              <a:t> действий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Клиент:</a:t>
            </a:r>
            <a:r>
              <a:rPr lang="en-US" dirty="0"/>
              <a:t> </a:t>
            </a: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5787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70"/>
            <a:ext cx="10515600" cy="5987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Клиент: Привет, я не понимаю, зачем мне нужен </a:t>
            </a:r>
            <a:r>
              <a:rPr lang="en" sz="2000" dirty="0" err="1"/>
              <a:t>CMake</a:t>
            </a:r>
            <a:r>
              <a:rPr lang="e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137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70"/>
            <a:ext cx="10515600" cy="5987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Клиент: Привет, я не понимаю, зачем мне нужен </a:t>
            </a:r>
            <a:r>
              <a:rPr lang="en" sz="2000" dirty="0" err="1"/>
              <a:t>CMake</a:t>
            </a:r>
            <a:r>
              <a:rPr lang="en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Разработчик: Привет. </a:t>
            </a:r>
            <a:r>
              <a:rPr lang="en" sz="2000" dirty="0" err="1"/>
              <a:t>CMake</a:t>
            </a:r>
            <a:r>
              <a:rPr lang="en" sz="2000" dirty="0"/>
              <a:t> - </a:t>
            </a:r>
            <a:r>
              <a:rPr lang="ru-RU" sz="2000" dirty="0"/>
              <a:t>это инструмент для автоматической сборки проектов на </a:t>
            </a:r>
            <a:r>
              <a:rPr lang="en" sz="2000" dirty="0"/>
              <a:t>C++. </a:t>
            </a:r>
            <a:r>
              <a:rPr lang="ru-RU" sz="2000" dirty="0"/>
              <a:t>Он позволяет создавать кроссплатформенные проекты, которые можно собирать на разных операционных системах без изменения исходного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235469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70"/>
            <a:ext cx="10515600" cy="5987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Клиент: Привет, я не понимаю, зачем мне нужен </a:t>
            </a:r>
            <a:r>
              <a:rPr lang="en" sz="2000" dirty="0" err="1"/>
              <a:t>CMake</a:t>
            </a:r>
            <a:r>
              <a:rPr lang="en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Разработчик: Привет. </a:t>
            </a:r>
            <a:r>
              <a:rPr lang="en" sz="2000" dirty="0" err="1"/>
              <a:t>CMake</a:t>
            </a:r>
            <a:r>
              <a:rPr lang="en" sz="2000" dirty="0"/>
              <a:t> - </a:t>
            </a:r>
            <a:r>
              <a:rPr lang="ru-RU" sz="2000" dirty="0"/>
              <a:t>это инструмент для автоматической сборки проектов на </a:t>
            </a:r>
            <a:r>
              <a:rPr lang="en" sz="2000" dirty="0"/>
              <a:t>C++. </a:t>
            </a:r>
            <a:r>
              <a:rPr lang="ru-RU" sz="2000" dirty="0"/>
              <a:t>Он позволяет создавать кроссплатформенные проекты, которые можно собирать на разных операционных системах без изменения исходного кода.</a:t>
            </a:r>
          </a:p>
          <a:p>
            <a:pPr marL="0" indent="0">
              <a:buNone/>
            </a:pPr>
            <a:r>
              <a:rPr lang="ru-RU" sz="2000" dirty="0"/>
              <a:t>Клиент: А что значит "кроссплатформенный проект"?</a:t>
            </a:r>
          </a:p>
        </p:txBody>
      </p:sp>
    </p:spTree>
    <p:extLst>
      <p:ext uri="{BB962C8B-B14F-4D97-AF65-F5344CB8AC3E}">
        <p14:creationId xmlns:p14="http://schemas.microsoft.com/office/powerpoint/2010/main" val="947611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70"/>
            <a:ext cx="10515600" cy="5987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Клиент: Привет, я не понимаю, зачем мне нужен </a:t>
            </a:r>
            <a:r>
              <a:rPr lang="en" sz="2000" dirty="0" err="1"/>
              <a:t>CMake</a:t>
            </a:r>
            <a:r>
              <a:rPr lang="en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Разработчик: Привет. </a:t>
            </a:r>
            <a:r>
              <a:rPr lang="en" sz="2000" dirty="0" err="1"/>
              <a:t>CMake</a:t>
            </a:r>
            <a:r>
              <a:rPr lang="en" sz="2000" dirty="0"/>
              <a:t> - </a:t>
            </a:r>
            <a:r>
              <a:rPr lang="ru-RU" sz="2000" dirty="0"/>
              <a:t>это инструмент для автоматической сборки проектов на </a:t>
            </a:r>
            <a:r>
              <a:rPr lang="en" sz="2000" dirty="0"/>
              <a:t>C++. </a:t>
            </a:r>
            <a:r>
              <a:rPr lang="ru-RU" sz="2000" dirty="0"/>
              <a:t>Он позволяет создавать кроссплатформенные проекты, которые можно собирать на разных операционных системах без изменения исходного кода.</a:t>
            </a:r>
          </a:p>
          <a:p>
            <a:pPr marL="0" indent="0">
              <a:buNone/>
            </a:pPr>
            <a:r>
              <a:rPr lang="ru-RU" sz="2000" dirty="0"/>
              <a:t>Клиент: А что значит "кроссплатформенный проект"?</a:t>
            </a:r>
          </a:p>
          <a:p>
            <a:pPr marL="0" indent="0">
              <a:buNone/>
            </a:pPr>
            <a:r>
              <a:rPr lang="ru-RU" sz="2000" dirty="0"/>
              <a:t>Разработчик: Кроссплатформенный проект - это проект, который может быть скомпилирован и запущен на разных операционных системах, таких как </a:t>
            </a:r>
            <a:r>
              <a:rPr lang="en" sz="2000" dirty="0"/>
              <a:t>Windows, Linux </a:t>
            </a:r>
            <a:r>
              <a:rPr lang="ru-RU" sz="2000" dirty="0"/>
              <a:t>и </a:t>
            </a:r>
            <a:r>
              <a:rPr lang="en" sz="2000" dirty="0"/>
              <a:t>macOS.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позволяет создавать такие проекты, указывая различные опции компиляции для каждой платформы.</a:t>
            </a:r>
          </a:p>
        </p:txBody>
      </p:sp>
    </p:spTree>
    <p:extLst>
      <p:ext uri="{BB962C8B-B14F-4D97-AF65-F5344CB8AC3E}">
        <p14:creationId xmlns:p14="http://schemas.microsoft.com/office/powerpoint/2010/main" val="811681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70"/>
            <a:ext cx="10515600" cy="5987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Клиент: Привет, я не понимаю, зачем мне нужен </a:t>
            </a:r>
            <a:r>
              <a:rPr lang="en" sz="2000" dirty="0" err="1"/>
              <a:t>CMake</a:t>
            </a:r>
            <a:r>
              <a:rPr lang="en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Разработчик: Привет. </a:t>
            </a:r>
            <a:r>
              <a:rPr lang="en" sz="2000" dirty="0" err="1"/>
              <a:t>CMake</a:t>
            </a:r>
            <a:r>
              <a:rPr lang="en" sz="2000" dirty="0"/>
              <a:t> - </a:t>
            </a:r>
            <a:r>
              <a:rPr lang="ru-RU" sz="2000" dirty="0"/>
              <a:t>это инструмент для автоматической сборки проектов на </a:t>
            </a:r>
            <a:r>
              <a:rPr lang="en" sz="2000" dirty="0"/>
              <a:t>C++. </a:t>
            </a:r>
            <a:r>
              <a:rPr lang="ru-RU" sz="2000" dirty="0"/>
              <a:t>Он позволяет создавать кроссплатформенные проекты, которые можно собирать на разных операционных системах без изменения исходного кода.</a:t>
            </a:r>
          </a:p>
          <a:p>
            <a:pPr marL="0" indent="0">
              <a:buNone/>
            </a:pPr>
            <a:r>
              <a:rPr lang="ru-RU" sz="2000" dirty="0"/>
              <a:t>Клиент: А что значит "кроссплатформенный проект"?</a:t>
            </a:r>
          </a:p>
          <a:p>
            <a:pPr marL="0" indent="0">
              <a:buNone/>
            </a:pPr>
            <a:r>
              <a:rPr lang="ru-RU" sz="2000" dirty="0"/>
              <a:t>Разработчик: Кроссплатформенный проект - это проект, который может быть скомпилирован и запущен на разных операционных системах, таких как </a:t>
            </a:r>
            <a:r>
              <a:rPr lang="en" sz="2000" dirty="0"/>
              <a:t>Windows, Linux </a:t>
            </a:r>
            <a:r>
              <a:rPr lang="ru-RU" sz="2000" dirty="0"/>
              <a:t>и </a:t>
            </a:r>
            <a:r>
              <a:rPr lang="en" sz="2000" dirty="0"/>
              <a:t>macOS.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позволяет создавать такие проекты, указывая различные опции компиляции для каждой платформы.</a:t>
            </a:r>
          </a:p>
          <a:p>
            <a:pPr marL="0" indent="0">
              <a:buNone/>
            </a:pPr>
            <a:r>
              <a:rPr lang="ru-RU" sz="2000" dirty="0"/>
              <a:t>Клиент: А можно ли использовать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для управления зависимостями в моем проекте?</a:t>
            </a:r>
          </a:p>
        </p:txBody>
      </p:sp>
    </p:spTree>
    <p:extLst>
      <p:ext uri="{BB962C8B-B14F-4D97-AF65-F5344CB8AC3E}">
        <p14:creationId xmlns:p14="http://schemas.microsoft.com/office/powerpoint/2010/main" val="3827950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70"/>
            <a:ext cx="10515600" cy="5987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Клиент: Привет, я не понимаю, зачем мне нужен </a:t>
            </a:r>
            <a:r>
              <a:rPr lang="en" sz="2000" dirty="0" err="1"/>
              <a:t>CMake</a:t>
            </a:r>
            <a:r>
              <a:rPr lang="en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Разработчик: Привет. </a:t>
            </a:r>
            <a:r>
              <a:rPr lang="en" sz="2000" dirty="0" err="1"/>
              <a:t>CMake</a:t>
            </a:r>
            <a:r>
              <a:rPr lang="en" sz="2000" dirty="0"/>
              <a:t> - </a:t>
            </a:r>
            <a:r>
              <a:rPr lang="ru-RU" sz="2000" dirty="0"/>
              <a:t>это инструмент для автоматической сборки проектов на </a:t>
            </a:r>
            <a:r>
              <a:rPr lang="en" sz="2000" dirty="0"/>
              <a:t>C++. </a:t>
            </a:r>
            <a:r>
              <a:rPr lang="ru-RU" sz="2000" dirty="0"/>
              <a:t>Он позволяет создавать кроссплатформенные проекты, которые можно собирать на разных операционных системах без изменения исходного кода.</a:t>
            </a:r>
          </a:p>
          <a:p>
            <a:pPr marL="0" indent="0">
              <a:buNone/>
            </a:pPr>
            <a:r>
              <a:rPr lang="ru-RU" sz="2000" dirty="0"/>
              <a:t>Клиент: А что значит "кроссплатформенный проект"?</a:t>
            </a:r>
          </a:p>
          <a:p>
            <a:pPr marL="0" indent="0">
              <a:buNone/>
            </a:pPr>
            <a:r>
              <a:rPr lang="ru-RU" sz="2000" dirty="0"/>
              <a:t>Разработчик: Кроссплатформенный проект - это проект, который может быть скомпилирован и запущен на разных операционных системах, таких как </a:t>
            </a:r>
            <a:r>
              <a:rPr lang="en" sz="2000" dirty="0"/>
              <a:t>Windows, Linux </a:t>
            </a:r>
            <a:r>
              <a:rPr lang="ru-RU" sz="2000" dirty="0"/>
              <a:t>и </a:t>
            </a:r>
            <a:r>
              <a:rPr lang="en" sz="2000" dirty="0"/>
              <a:t>macOS.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позволяет создавать такие проекты, указывая различные опции компиляции для каждой платформы.</a:t>
            </a:r>
          </a:p>
          <a:p>
            <a:pPr marL="0" indent="0">
              <a:buNone/>
            </a:pPr>
            <a:r>
              <a:rPr lang="ru-RU" sz="2000" dirty="0"/>
              <a:t>Клиент: А можно ли использовать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для управления зависимостями в моем проекте?</a:t>
            </a:r>
          </a:p>
          <a:p>
            <a:pPr marL="0" indent="0">
              <a:buNone/>
            </a:pPr>
            <a:r>
              <a:rPr lang="ru-RU" sz="2000" dirty="0"/>
              <a:t>Разработчик: Да,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может использоваться для управления зависимостями в вашем проекте. Он позволяет легко добавлять и настраивать библиотеки и внешние модули в ваш проект.</a:t>
            </a:r>
          </a:p>
        </p:txBody>
      </p:sp>
    </p:spTree>
    <p:extLst>
      <p:ext uri="{BB962C8B-B14F-4D97-AF65-F5344CB8AC3E}">
        <p14:creationId xmlns:p14="http://schemas.microsoft.com/office/powerpoint/2010/main" val="1427120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70"/>
            <a:ext cx="10515600" cy="5987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Клиент: Привет, я не понимаю, зачем мне нужен </a:t>
            </a:r>
            <a:r>
              <a:rPr lang="en" sz="2000" dirty="0" err="1"/>
              <a:t>CMake</a:t>
            </a:r>
            <a:r>
              <a:rPr lang="en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Разработчик: Привет. </a:t>
            </a:r>
            <a:r>
              <a:rPr lang="en" sz="2000" dirty="0" err="1"/>
              <a:t>CMake</a:t>
            </a:r>
            <a:r>
              <a:rPr lang="en" sz="2000" dirty="0"/>
              <a:t> - </a:t>
            </a:r>
            <a:r>
              <a:rPr lang="ru-RU" sz="2000" dirty="0"/>
              <a:t>это инструмент для автоматической сборки проектов на </a:t>
            </a:r>
            <a:r>
              <a:rPr lang="en" sz="2000" dirty="0"/>
              <a:t>C++. </a:t>
            </a:r>
            <a:r>
              <a:rPr lang="ru-RU" sz="2000" dirty="0"/>
              <a:t>Он позволяет создавать кроссплатформенные проекты, которые можно собирать на разных операционных системах без изменения исходного кода.</a:t>
            </a:r>
          </a:p>
          <a:p>
            <a:pPr marL="0" indent="0">
              <a:buNone/>
            </a:pPr>
            <a:r>
              <a:rPr lang="ru-RU" sz="2000" dirty="0"/>
              <a:t>Клиент: А что значит "кроссплатформенный проект"?</a:t>
            </a:r>
          </a:p>
          <a:p>
            <a:pPr marL="0" indent="0">
              <a:buNone/>
            </a:pPr>
            <a:r>
              <a:rPr lang="ru-RU" sz="2000" dirty="0"/>
              <a:t>Разработчик: Кроссплатформенный проект - это проект, который может быть скомпилирован и запущен на разных операционных системах, таких как </a:t>
            </a:r>
            <a:r>
              <a:rPr lang="en" sz="2000" dirty="0"/>
              <a:t>Windows, Linux </a:t>
            </a:r>
            <a:r>
              <a:rPr lang="ru-RU" sz="2000" dirty="0"/>
              <a:t>и </a:t>
            </a:r>
            <a:r>
              <a:rPr lang="en" sz="2000" dirty="0"/>
              <a:t>macOS.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позволяет создавать такие проекты, указывая различные опции компиляции для каждой платформы.</a:t>
            </a:r>
          </a:p>
          <a:p>
            <a:pPr marL="0" indent="0">
              <a:buNone/>
            </a:pPr>
            <a:r>
              <a:rPr lang="ru-RU" sz="2000" dirty="0"/>
              <a:t>Клиент: А можно ли использовать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для управления зависимостями в моем проекте?</a:t>
            </a:r>
          </a:p>
          <a:p>
            <a:pPr marL="0" indent="0">
              <a:buNone/>
            </a:pPr>
            <a:r>
              <a:rPr lang="ru-RU" sz="2000" dirty="0"/>
              <a:t>Разработчик: Да,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может использоваться для управления зависимостями в вашем проекте. Он позволяет легко добавлять и настраивать библиотеки и внешние модули в ваш проект.</a:t>
            </a:r>
          </a:p>
          <a:p>
            <a:pPr marL="0" indent="0">
              <a:buNone/>
            </a:pPr>
            <a:r>
              <a:rPr lang="ru-RU" sz="2000" dirty="0"/>
              <a:t>Клиент: Понятно. А как я могу начать использовать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в своем проекте?</a:t>
            </a:r>
          </a:p>
        </p:txBody>
      </p:sp>
    </p:spTree>
    <p:extLst>
      <p:ext uri="{BB962C8B-B14F-4D97-AF65-F5344CB8AC3E}">
        <p14:creationId xmlns:p14="http://schemas.microsoft.com/office/powerpoint/2010/main" val="3115063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70"/>
            <a:ext cx="10515600" cy="5987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Клиент: Привет, я не понимаю, зачем мне нужен </a:t>
            </a:r>
            <a:r>
              <a:rPr lang="en" sz="2000" dirty="0" err="1"/>
              <a:t>CMake</a:t>
            </a:r>
            <a:r>
              <a:rPr lang="en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Разработчик: Привет. </a:t>
            </a:r>
            <a:r>
              <a:rPr lang="en" sz="2000" dirty="0" err="1"/>
              <a:t>CMake</a:t>
            </a:r>
            <a:r>
              <a:rPr lang="en" sz="2000" dirty="0"/>
              <a:t> - </a:t>
            </a:r>
            <a:r>
              <a:rPr lang="ru-RU" sz="2000" dirty="0"/>
              <a:t>это инструмент для автоматической сборки проектов на </a:t>
            </a:r>
            <a:r>
              <a:rPr lang="en" sz="2000" dirty="0"/>
              <a:t>C++. </a:t>
            </a:r>
            <a:r>
              <a:rPr lang="ru-RU" sz="2000" dirty="0"/>
              <a:t>Он позволяет создавать кроссплатформенные проекты, которые можно собирать на разных операционных системах без изменения исходного кода.</a:t>
            </a:r>
          </a:p>
          <a:p>
            <a:pPr marL="0" indent="0">
              <a:buNone/>
            </a:pPr>
            <a:r>
              <a:rPr lang="ru-RU" sz="2000" dirty="0"/>
              <a:t>Клиент: А что значит "кроссплатформенный проект"?</a:t>
            </a:r>
          </a:p>
          <a:p>
            <a:pPr marL="0" indent="0">
              <a:buNone/>
            </a:pPr>
            <a:r>
              <a:rPr lang="ru-RU" sz="2000" dirty="0"/>
              <a:t>Разработчик: Кроссплатформенный проект - это проект, который может быть скомпилирован и запущен на разных операционных системах, таких как </a:t>
            </a:r>
            <a:r>
              <a:rPr lang="en" sz="2000" dirty="0"/>
              <a:t>Windows, Linux </a:t>
            </a:r>
            <a:r>
              <a:rPr lang="ru-RU" sz="2000" dirty="0"/>
              <a:t>и </a:t>
            </a:r>
            <a:r>
              <a:rPr lang="en" sz="2000" dirty="0"/>
              <a:t>macOS.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позволяет создавать такие проекты, указывая различные опции компиляции для каждой платформы.</a:t>
            </a:r>
          </a:p>
          <a:p>
            <a:pPr marL="0" indent="0">
              <a:buNone/>
            </a:pPr>
            <a:r>
              <a:rPr lang="ru-RU" sz="2000" dirty="0"/>
              <a:t>Клиент: А можно ли использовать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для управления зависимостями в моем проекте?</a:t>
            </a:r>
          </a:p>
          <a:p>
            <a:pPr marL="0" indent="0">
              <a:buNone/>
            </a:pPr>
            <a:r>
              <a:rPr lang="ru-RU" sz="2000" dirty="0"/>
              <a:t>Разработчик: Да,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может использоваться для управления зависимостями в вашем проекте. Он позволяет легко добавлять и настраивать библиотеки и внешние модули в ваш проект.</a:t>
            </a:r>
          </a:p>
          <a:p>
            <a:pPr marL="0" indent="0">
              <a:buNone/>
            </a:pPr>
            <a:r>
              <a:rPr lang="ru-RU" sz="2000" dirty="0"/>
              <a:t>Клиент: Понятно. А как я могу начать использовать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в своем проекте?</a:t>
            </a:r>
          </a:p>
          <a:p>
            <a:pPr marL="0" indent="0">
              <a:buNone/>
            </a:pPr>
            <a:r>
              <a:rPr lang="ru-RU" sz="2000" dirty="0"/>
              <a:t>Разработчик: Для начала вам нужно создать файл </a:t>
            </a:r>
            <a:r>
              <a:rPr lang="en" sz="2000" dirty="0" err="1"/>
              <a:t>CMakeLists.txt</a:t>
            </a:r>
            <a:r>
              <a:rPr lang="en" sz="2000" dirty="0"/>
              <a:t> </a:t>
            </a:r>
            <a:r>
              <a:rPr lang="ru-RU" sz="2000" dirty="0"/>
              <a:t>в корневой директории вашего проекта. В этом файле вы можете указать все необходимые настройки для сборки вашего проекта, такие как пути к исходным файлам, настройки компилятора и т.д. После этого вы можете использовать команду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для генерации проекта для вашей платформы.</a:t>
            </a:r>
          </a:p>
        </p:txBody>
      </p:sp>
    </p:spTree>
    <p:extLst>
      <p:ext uri="{BB962C8B-B14F-4D97-AF65-F5344CB8AC3E}">
        <p14:creationId xmlns:p14="http://schemas.microsoft.com/office/powerpoint/2010/main" val="1581207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B9FC-D542-E9C9-92AC-C54E2711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70"/>
            <a:ext cx="10515600" cy="5987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Клиент: Привет, я не понимаю, зачем мне нужен </a:t>
            </a:r>
            <a:r>
              <a:rPr lang="en" sz="2000" dirty="0" err="1"/>
              <a:t>CMake</a:t>
            </a:r>
            <a:r>
              <a:rPr lang="en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Разработчик: Привет. </a:t>
            </a:r>
            <a:r>
              <a:rPr lang="en" sz="2000" dirty="0" err="1"/>
              <a:t>CMake</a:t>
            </a:r>
            <a:r>
              <a:rPr lang="en" sz="2000" dirty="0"/>
              <a:t> - </a:t>
            </a:r>
            <a:r>
              <a:rPr lang="ru-RU" sz="2000" dirty="0"/>
              <a:t>это инструмент для автоматической сборки проектов на </a:t>
            </a:r>
            <a:r>
              <a:rPr lang="en" sz="2000" dirty="0"/>
              <a:t>C++. </a:t>
            </a:r>
            <a:r>
              <a:rPr lang="ru-RU" sz="2000" dirty="0"/>
              <a:t>Он позволяет создавать кроссплатформенные проекты, которые можно собирать на разных операционных системах без изменения исходного кода.</a:t>
            </a:r>
          </a:p>
          <a:p>
            <a:pPr marL="0" indent="0">
              <a:buNone/>
            </a:pPr>
            <a:r>
              <a:rPr lang="ru-RU" sz="2000" dirty="0"/>
              <a:t>Клиент: А что значит "кроссплатформенный проект"?</a:t>
            </a:r>
          </a:p>
          <a:p>
            <a:pPr marL="0" indent="0">
              <a:buNone/>
            </a:pPr>
            <a:r>
              <a:rPr lang="ru-RU" sz="2000" dirty="0"/>
              <a:t>Разработчик: Кроссплатформенный проект - это проект, который может быть скомпилирован и запущен на разных операционных системах, таких как </a:t>
            </a:r>
            <a:r>
              <a:rPr lang="en" sz="2000" dirty="0"/>
              <a:t>Windows, Linux </a:t>
            </a:r>
            <a:r>
              <a:rPr lang="ru-RU" sz="2000" dirty="0"/>
              <a:t>и </a:t>
            </a:r>
            <a:r>
              <a:rPr lang="en" sz="2000" dirty="0"/>
              <a:t>macOS.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позволяет создавать такие проекты, указывая различные опции компиляции для каждой платформы.</a:t>
            </a:r>
          </a:p>
          <a:p>
            <a:pPr marL="0" indent="0">
              <a:buNone/>
            </a:pPr>
            <a:r>
              <a:rPr lang="ru-RU" sz="2000" dirty="0"/>
              <a:t>Клиент: А можно ли использовать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для управления зависимостями в моем проекте?</a:t>
            </a:r>
          </a:p>
          <a:p>
            <a:pPr marL="0" indent="0">
              <a:buNone/>
            </a:pPr>
            <a:r>
              <a:rPr lang="ru-RU" sz="2000" dirty="0"/>
              <a:t>Разработчик: Да,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может использоваться для управления зависимостями в вашем проекте. Он позволяет легко добавлять и настраивать библиотеки и внешние модули в ваш проект.</a:t>
            </a:r>
          </a:p>
          <a:p>
            <a:pPr marL="0" indent="0">
              <a:buNone/>
            </a:pPr>
            <a:r>
              <a:rPr lang="ru-RU" sz="2000" dirty="0"/>
              <a:t>Клиент: Понятно. А как я могу начать использовать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в своем проекте?</a:t>
            </a:r>
          </a:p>
          <a:p>
            <a:pPr marL="0" indent="0">
              <a:buNone/>
            </a:pPr>
            <a:r>
              <a:rPr lang="ru-RU" sz="2000" dirty="0"/>
              <a:t>Разработчик: Для начала вам нужно создать файл </a:t>
            </a:r>
            <a:r>
              <a:rPr lang="en" sz="2000" dirty="0" err="1"/>
              <a:t>CMakeLists.txt</a:t>
            </a:r>
            <a:r>
              <a:rPr lang="en" sz="2000" dirty="0"/>
              <a:t> </a:t>
            </a:r>
            <a:r>
              <a:rPr lang="ru-RU" sz="2000" dirty="0"/>
              <a:t>в корневой директории вашего проекта. В этом файле вы можете указать все необходимые настройки для сборки вашего проекта, такие как пути к исходным файлам, настройки компилятора и т.д. После этого вы можете использовать команду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для генерации проекта для вашей платформы.</a:t>
            </a:r>
          </a:p>
          <a:p>
            <a:pPr marL="0" indent="0">
              <a:buNone/>
            </a:pPr>
            <a:r>
              <a:rPr lang="ru-RU" sz="2000" dirty="0"/>
              <a:t>Клиент: Спасибо за объяснение. Я попробую использовать </a:t>
            </a:r>
            <a:r>
              <a:rPr lang="en" sz="2000" dirty="0" err="1"/>
              <a:t>CMake</a:t>
            </a:r>
            <a:r>
              <a:rPr lang="en" sz="2000" dirty="0"/>
              <a:t> </a:t>
            </a:r>
            <a:r>
              <a:rPr lang="ru-RU" sz="2000" dirty="0"/>
              <a:t>в своем проекте.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0754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FD198E-46BD-A6CA-8C19-FF6906D3A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40" y="-53934"/>
            <a:ext cx="11738919" cy="6965868"/>
          </a:xfrm>
        </p:spPr>
      </p:pic>
    </p:spTree>
    <p:extLst>
      <p:ext uri="{BB962C8B-B14F-4D97-AF65-F5344CB8AC3E}">
        <p14:creationId xmlns:p14="http://schemas.microsoft.com/office/powerpoint/2010/main" val="791735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3397564" y="2760904"/>
            <a:ext cx="5396872" cy="1336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Старый,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добрый H</a:t>
            </a:r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ello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World!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4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60DB0-23D3-CB95-AA13-65D5A4F4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Собираем </a:t>
            </a:r>
            <a:r>
              <a:rPr lang="en-US" dirty="0"/>
              <a:t>Hello World </a:t>
            </a:r>
            <a:r>
              <a:rPr lang="en-US" dirty="0" err="1"/>
              <a:t>ч</a:t>
            </a:r>
            <a:r>
              <a:rPr lang="ru-RU" dirty="0" err="1"/>
              <a:t>ерез</a:t>
            </a:r>
            <a:r>
              <a:rPr lang="ru-RU" dirty="0"/>
              <a:t> </a:t>
            </a:r>
            <a:r>
              <a:rPr lang="ru-RU" dirty="0" err="1"/>
              <a:t>C</a:t>
            </a:r>
            <a:r>
              <a:rPr lang="en-US" dirty="0"/>
              <a:t>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FA2B7-4A3D-FF84-FCF4-F1A2B3B0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737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60DB0-23D3-CB95-AA13-65D5A4F4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main.cpp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FA2B7-4A3D-FF84-FCF4-F1A2B3B0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 World!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166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60DB0-23D3-CB95-AA13-65D5A4F4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CMakeLists.txt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FA2B7-4A3D-FF84-FCF4-F1A2B3B0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cmake_minimum_required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(VERSION 3.20)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project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(example1)</a:t>
            </a:r>
          </a:p>
          <a:p>
            <a:pPr marL="0" indent="0">
              <a:buNone/>
            </a:pP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add_executable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hello_world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main.cpp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224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60DB0-23D3-CB95-AA13-65D5A4F4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FA2B7-4A3D-FF84-FCF4-F1A2B3B0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mkdir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build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build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cmake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..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make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7129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60DB0-23D3-CB95-AA13-65D5A4F4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FA2B7-4A3D-FF84-FCF4-F1A2B3B0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mkdir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build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build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cmake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..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make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hello_world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32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2128767" y="2760904"/>
            <a:ext cx="7934465" cy="1336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что если у нас </a:t>
            </a:r>
            <a:r>
              <a:rPr lang="ru-RU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многофайловый</a:t>
            </a:r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проект?</a:t>
            </a:r>
          </a:p>
        </p:txBody>
      </p:sp>
    </p:spTree>
    <p:extLst>
      <p:ext uri="{BB962C8B-B14F-4D97-AF65-F5344CB8AC3E}">
        <p14:creationId xmlns:p14="http://schemas.microsoft.com/office/powerpoint/2010/main" val="3681100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60DB0-23D3-CB95-AA13-65D5A4F4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</a:t>
            </a:r>
            <a:r>
              <a:rPr lang="en-US" dirty="0" err="1"/>
              <a:t>eader.hpp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FA2B7-4A3D-FF84-FCF4-F1A2B3B0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_HEADER_HPP_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_HEADER_HPP_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AreaRectangle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double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width;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double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height;</a:t>
            </a:r>
          </a:p>
          <a:p>
            <a:pPr marL="0" indent="0">
              <a:buNone/>
            </a:pP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area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AreaRectangle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ostream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ostream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AreaRectangle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#endif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94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60DB0-23D3-CB95-AA13-65D5A4F4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</a:t>
            </a:r>
            <a:r>
              <a:rPr lang="en-US" dirty="0" err="1"/>
              <a:t>eader.cpp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FA2B7-4A3D-FF84-FCF4-F1A2B3B0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header.hpp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ostream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operator&lt;&lt;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ostream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AreaRectangle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"Height: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height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width: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width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AreaRectangle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area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AreaRectangle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height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41608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60DB0-23D3-CB95-AA13-65D5A4F4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main.cpp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FA2B7-4A3D-FF84-FCF4-F1A2B3B0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header.hpp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AreaRectangle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rect1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rect1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height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5.0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rect1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10.0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rect1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area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rect1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rect1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718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0FBC380D-BA7A-9BAB-600C-7D2FCE25A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99405"/>
            <a:ext cx="12192000" cy="6059189"/>
          </a:xfrm>
        </p:spPr>
      </p:pic>
    </p:spTree>
    <p:extLst>
      <p:ext uri="{BB962C8B-B14F-4D97-AF65-F5344CB8AC3E}">
        <p14:creationId xmlns:p14="http://schemas.microsoft.com/office/powerpoint/2010/main" val="3228597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A7F31-8D86-8ACF-FE13-CEE4D689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CMakeLists.txt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C5D77-70B2-A1EE-CEC7-91AAFD1E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cmake_minimum_required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(VERSION 3.20)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project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(example2)</a:t>
            </a:r>
          </a:p>
          <a:p>
            <a:pPr marL="0" indent="0">
              <a:buNone/>
            </a:pP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add_executable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header_include_example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main.cpp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header.cpp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225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60DB0-23D3-CB95-AA13-65D5A4F4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FA2B7-4A3D-FF84-FCF4-F1A2B3B0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mkdir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build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build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cmake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..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make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header_include_example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79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2128767" y="2760904"/>
            <a:ext cx="7934465" cy="1336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uild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boost library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80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43721-80DF-139D-4405-5FA98871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4C0825-2252-38D7-B19B-3DAA7136A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-303030" y="-1791730"/>
            <a:ext cx="21644614" cy="9757059"/>
          </a:xfr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9EDCED31-AB94-C91B-3598-4815AD886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17"/>
            <a:ext cx="12192000" cy="549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73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8DBD6-F073-4A21-DD5A-28737569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main.cpp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698B51-60BD-B97F-A702-506B6AC5D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Session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enable_shared_from_this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Session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45202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8DBD6-F073-4A21-DD5A-28737569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main.cpp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698B51-60BD-B97F-A702-506B6AC5D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Session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enable_shared_from_this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Session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Server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287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8DBD6-F073-4A21-DD5A-28737569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main.cpp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698B51-60BD-B97F-A702-506B6AC5D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Session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enable_shared_from_this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Session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Server</a:t>
            </a: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[])</a:t>
            </a:r>
          </a:p>
          <a:p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506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DEA60-0B3D-2378-1849-C2621B61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CMakeLists.txt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904FAF-A3AB-54E0-280A-57557A95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cmake_minimum_required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(VERSION 3.20)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project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learn_boost_asio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(CMAKE_CXX_STANDARD 17)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Boost_INCLUDE_DIR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/Users/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floyz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cpp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-tools/boost_1_82_0)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Boost_LIBRARY_DIR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/Users/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floyz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cpp</a:t>
            </a: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/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tools/boost_1_82_0/stage/lib)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Boost_USE_STATIC_LIBS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find_package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(Boost COMPONENTS filesystem thread REQUIRED)</a:t>
            </a:r>
          </a:p>
          <a:p>
            <a:pPr marL="0" indent="0">
              <a:buNone/>
            </a:pP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include_directories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Boost_INCLUDE_DIR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link_directories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Boost_LIBRARY_DIR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add_executable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(server 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main.cpp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target_link_libraries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(server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Boost_LIBRARIES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383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CF91A5-2174-A054-07D7-8745BA299B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-1137932" y="-638682"/>
            <a:ext cx="43080061" cy="87025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002CB60-EEF9-AE2C-4741-57D137EC4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2867"/>
            <a:ext cx="12192000" cy="24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29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F7F161E-C73D-2D54-31FC-CC89F7DCA8DE}"/>
              </a:ext>
            </a:extLst>
          </p:cNvPr>
          <p:cNvSpPr>
            <a:spLocks noGrp="1"/>
          </p:cNvSpPr>
          <p:nvPr/>
        </p:nvSpPr>
        <p:spPr>
          <a:xfrm>
            <a:off x="1556657" y="230450"/>
            <a:ext cx="9078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Все лекции будут доступны на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9BF0FE-C46E-3D01-75D1-60355C26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772" y="2750978"/>
            <a:ext cx="1664268" cy="1664268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B06B905-31FD-B228-8854-B919AE5EC708}"/>
              </a:ext>
            </a:extLst>
          </p:cNvPr>
          <p:cNvSpPr txBox="1">
            <a:spLocks/>
          </p:cNvSpPr>
          <p:nvPr/>
        </p:nvSpPr>
        <p:spPr>
          <a:xfrm>
            <a:off x="5243512" y="3102134"/>
            <a:ext cx="6186699" cy="797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/>
              <a:t>F</a:t>
            </a:r>
            <a:r>
              <a:rPr lang="en-US" sz="5400" b="1" dirty="0"/>
              <a:t>loyzenCode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12201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75A4285-B02E-74DF-28BA-8D38C59FF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551" y="399251"/>
            <a:ext cx="8542898" cy="6059498"/>
          </a:xfrm>
        </p:spPr>
      </p:pic>
    </p:spTree>
    <p:extLst>
      <p:ext uri="{BB962C8B-B14F-4D97-AF65-F5344CB8AC3E}">
        <p14:creationId xmlns:p14="http://schemas.microsoft.com/office/powerpoint/2010/main" val="425817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4511571" y="3137837"/>
            <a:ext cx="3168857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72970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6F92B-7045-30BC-9450-7CCAD9BE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22B1C8-0DBC-0D06-C9C9-58C7A5E9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73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6F92B-7045-30BC-9450-7CCAD9BE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22B1C8-0DBC-0D06-C9C9-58C7A5E9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	</a:t>
            </a:r>
            <a:r>
              <a:rPr lang="en" b="1" dirty="0" err="1"/>
              <a:t>CMake</a:t>
            </a:r>
            <a:r>
              <a:rPr lang="en" dirty="0"/>
              <a:t> — </a:t>
            </a:r>
            <a:r>
              <a:rPr lang="ru-RU" dirty="0"/>
              <a:t>кроссплатформенное программное средство автоматизации сборки программного обеспечения из исходного кода. Не занимается непосредственно сборкой, а лишь генерирует файлы сборки из предварительно написанного файла сценария </a:t>
            </a:r>
            <a:r>
              <a:rPr lang="en" dirty="0" err="1"/>
              <a:t>CMakeLists.txt</a:t>
            </a:r>
            <a:r>
              <a:rPr lang="en" dirty="0"/>
              <a:t> </a:t>
            </a:r>
            <a:r>
              <a:rPr lang="ru-RU" dirty="0"/>
              <a:t>и предоставляет простой единый интерфейс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44950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3397564" y="2760904"/>
            <a:ext cx="5396872" cy="1336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ачем</a:t>
            </a:r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нам нужен </a:t>
            </a:r>
            <a:r>
              <a:rPr lang="ru-RU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Make?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696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2235</Words>
  <Application>Microsoft Macintosh PowerPoint</Application>
  <PresentationFormat>Широкоэкранный</PresentationFormat>
  <Paragraphs>217</Paragraphs>
  <Slides>49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Menlo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CMake</vt:lpstr>
      <vt:lpstr>CMake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Собираем Hello World через CMake</vt:lpstr>
      <vt:lpstr>main.cpp</vt:lpstr>
      <vt:lpstr>CMakeLists.txt</vt:lpstr>
      <vt:lpstr>Terminal</vt:lpstr>
      <vt:lpstr>Terminal</vt:lpstr>
      <vt:lpstr>Презентация PowerPoint</vt:lpstr>
      <vt:lpstr>header.hpp</vt:lpstr>
      <vt:lpstr>header.cpp</vt:lpstr>
      <vt:lpstr>main.cpp</vt:lpstr>
      <vt:lpstr>CMakeLists.txt</vt:lpstr>
      <vt:lpstr>Terminal</vt:lpstr>
      <vt:lpstr>Презентация PowerPoint</vt:lpstr>
      <vt:lpstr>Презентация PowerPoint</vt:lpstr>
      <vt:lpstr>main.cpp</vt:lpstr>
      <vt:lpstr>main.cpp</vt:lpstr>
      <vt:lpstr>main.cpp</vt:lpstr>
      <vt:lpstr>CMakeLists.txt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Floyzen Code</dc:creator>
  <cp:lastModifiedBy>Floyzen Code</cp:lastModifiedBy>
  <cp:revision>5</cp:revision>
  <dcterms:created xsi:type="dcterms:W3CDTF">2023-12-14T18:36:04Z</dcterms:created>
  <dcterms:modified xsi:type="dcterms:W3CDTF">2023-12-14T19:14:29Z</dcterms:modified>
</cp:coreProperties>
</file>