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4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88" r:id="rId39"/>
    <p:sldId id="289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674"/>
  </p:normalViewPr>
  <p:slideViewPr>
    <p:cSldViewPr snapToGrid="0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3B6F-1A59-D54D-A423-314C339A94AE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891B9-7538-CA4D-898C-4D07BCB39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6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91B9-7538-CA4D-898C-4D07BCB39B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75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91B9-7538-CA4D-898C-4D07BCB39B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4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91B9-7538-CA4D-898C-4D07BCB39B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0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91B9-7538-CA4D-898C-4D07BCB39B4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71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91B9-7538-CA4D-898C-4D07BCB39B4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5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5C167-FED3-8CCE-6C03-4C507D16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4EEDA0-DDED-517D-52ED-5BB6200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5E717-3D5C-663A-1FA0-3DE3468D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A5D63-8361-3BCB-48B1-167D877B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8E5498-9B0D-DB13-5931-825C8373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1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CAFB-4EB8-FBE5-30BC-61B686CC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D2F550-CEAD-A464-909E-D795C128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FADB4-5602-FF99-6B84-ACD6AC9F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F11A1-3996-8B1C-D7CD-14BFCFE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050A09-42B4-4E47-A3E0-162AB15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4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AC3EE2-2469-64F9-348B-E3CE957B4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E223B3-BFFB-4325-0457-FDEE6BBB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D67FA-E60F-1DB4-B7BB-1820063E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2B384-3784-9F4D-B115-60DE57C8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2AA3F-3878-BAFA-1A86-D327D394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0F525-9774-8434-C1B2-9367C5C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4B5DF-35EB-4BC5-70C3-BFE0F6E0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DE9AF-8DA2-B652-4ADB-B0CA02DF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62907-3B98-0BF8-4478-C13F7C8A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7EA56-50ED-7FB4-B6B9-3340A33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67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58435-D822-2852-9326-69E79AFE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F17D94-199F-8F14-E7E9-604B8F18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374BD5-FCEF-011C-AB3E-CEE42765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0820A-4A56-2D7D-6F0B-917D9A6A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311A7-3D47-4A9D-1152-550B18E6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9ED11-4112-ECE7-26D0-B39A54ED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B28E6-342F-C2DB-6699-BCF0AEEF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6B5E8-2723-E56D-2BC6-C06E7E09B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18B5D1-FEF0-B1F0-76E1-59D2A8FD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87EF0-332B-3A58-08E6-49D5DCC7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C04F2-ECC7-E954-D245-ED06756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46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0411A-5F58-379E-E01E-753D8A80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BDD3F-E68F-593E-EBBA-9F3DCA90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2D33AB-2144-8F9C-31B8-215E96322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CBB57F-BB1D-736B-2AA5-788D73E0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B96F0B-208A-6124-8561-83127DC44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BEA811-C977-D466-EA46-9B73AE9F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7F88C5-5A75-822F-0736-DA226AEF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FC4D1E-4D44-13C6-305A-6517FB29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BC40-2C1F-90F1-658E-C8E9BC5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FD045-312E-5BDD-8F59-698A6469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8B6D93-E5A7-46F9-0403-22D3D86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FA66A4-35FA-043B-75AB-260E630F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6C67B2-81F1-39E1-E5F5-01AE360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F3656E-AC63-FCF8-44FF-E70E323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4E37E-71D2-961B-B7DB-2C91113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CF6F9-10CC-9A43-A9AD-1D4AF43F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4D53A-E84B-5B21-8ACD-003FD016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D6B2C0-1E4F-DF80-5EE9-FDB2CEEEB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84C8EC-D0E8-3475-976B-EBCB36CE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636363-89F9-DEF4-8CF5-61D47BE0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2C035C-C897-76BA-8451-0E89A101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4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7435A-6A5A-E737-55A2-0E33D166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538F8A-11B8-7B84-A415-00500D2C7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F4868A-12D4-5CC3-296D-C5B36767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2DA9D-B76D-4DA0-A0F6-B6875C98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342C2E-FFEF-BD11-643B-F9CB6B7A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096A59-B1AD-1EEC-171E-A81D547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6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27B9B-E50E-B71E-99E2-3C8919C2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92FC5E-78B3-3603-D77F-E2E5E427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423A7-8033-4976-C1BF-46E2C7357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F846-A4AF-4A4B-B5A8-D1BF66F1B9D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CC6E9-CB19-85AE-A8BE-994B9091D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A65DD-8B17-7865-8BC6-58F0FFF65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7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5014039" y="3131048"/>
            <a:ext cx="2163917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Шаблоны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815756" y="6117570"/>
            <a:ext cx="198016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90" y="5642515"/>
            <a:ext cx="475055" cy="47505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426046" y="5701433"/>
            <a:ext cx="1369876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EC59-77B3-E79E-EEFB-9607C247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5E336-5DC1-1439-B936-09F61B9B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49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EC59-77B3-E79E-EEFB-9607C247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5E336-5DC1-1439-B936-09F61B9B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шаблонную функцию,</a:t>
            </a:r>
            <a:r>
              <a:rPr lang="en-US" dirty="0"/>
              <a:t> </a:t>
            </a:r>
            <a:r>
              <a:rPr lang="ru-RU" dirty="0"/>
              <a:t>которая возвращает сумму двух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15447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EC59-77B3-E79E-EEFB-9607C247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5E336-5DC1-1439-B936-09F61B9B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шаблонную функцию,</a:t>
            </a:r>
            <a:r>
              <a:rPr lang="en-US" dirty="0"/>
              <a:t> </a:t>
            </a:r>
            <a:r>
              <a:rPr lang="ru-RU" dirty="0"/>
              <a:t>которая возвращает сумму двух элементов</a:t>
            </a:r>
          </a:p>
          <a:p>
            <a:r>
              <a:rPr lang="ru-RU" dirty="0"/>
              <a:t>Напишите шаблонную функцию,</a:t>
            </a:r>
            <a:r>
              <a:rPr lang="en-US" dirty="0"/>
              <a:t> </a:t>
            </a:r>
            <a:r>
              <a:rPr lang="ru-RU" dirty="0"/>
              <a:t>которая возвращает разность двух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69807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EC59-77B3-E79E-EEFB-9607C247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5E336-5DC1-1439-B936-09F61B9B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шаблонную функцию,</a:t>
            </a:r>
            <a:r>
              <a:rPr lang="en-US" dirty="0"/>
              <a:t> </a:t>
            </a:r>
            <a:r>
              <a:rPr lang="ru-RU" dirty="0"/>
              <a:t>которая возвращает сумму двух элементов</a:t>
            </a:r>
          </a:p>
          <a:p>
            <a:r>
              <a:rPr lang="ru-RU" dirty="0"/>
              <a:t>Напишите шаблонную функцию,</a:t>
            </a:r>
            <a:r>
              <a:rPr lang="en-US" dirty="0"/>
              <a:t> </a:t>
            </a:r>
            <a:r>
              <a:rPr lang="ru-RU" dirty="0"/>
              <a:t>которая возвращает разность двух элементов</a:t>
            </a:r>
          </a:p>
          <a:p>
            <a:r>
              <a:rPr lang="ru-RU" dirty="0"/>
              <a:t>Напишите шаблонную функцию,</a:t>
            </a:r>
            <a:r>
              <a:rPr lang="en-US" dirty="0"/>
              <a:t> </a:t>
            </a:r>
            <a:r>
              <a:rPr lang="ru-RU" dirty="0"/>
              <a:t>которая возвращает один минимальный элемент из двух</a:t>
            </a:r>
          </a:p>
        </p:txBody>
      </p:sp>
    </p:spTree>
    <p:extLst>
      <p:ext uri="{BB962C8B-B14F-4D97-AF65-F5344CB8AC3E}">
        <p14:creationId xmlns:p14="http://schemas.microsoft.com/office/powerpoint/2010/main" val="29992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041042" y="2711918"/>
            <a:ext cx="4109915" cy="143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Подробнее о шаблонах</a:t>
            </a:r>
          </a:p>
        </p:txBody>
      </p:sp>
    </p:spTree>
    <p:extLst>
      <p:ext uri="{BB962C8B-B14F-4D97-AF65-F5344CB8AC3E}">
        <p14:creationId xmlns:p14="http://schemas.microsoft.com/office/powerpoint/2010/main" val="48268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C2651-B760-5526-F424-E25E43F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19062-87A2-892A-21C9-2D702B7B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2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C2651-B760-5526-F424-E25E43F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19062-87A2-892A-21C9-2D702B7B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Шаблоны нельзя объявлять, а потом реализовывать</a:t>
            </a:r>
            <a:r>
              <a:rPr lang="en-US" dirty="0"/>
              <a:t>. </a:t>
            </a:r>
            <a:r>
              <a:rPr lang="ru-RU" dirty="0"/>
              <a:t>Это происходит по той причине</a:t>
            </a:r>
            <a:r>
              <a:rPr lang="en-US" dirty="0"/>
              <a:t>, </a:t>
            </a:r>
            <a:r>
              <a:rPr lang="ru-RU" dirty="0"/>
              <a:t>потому что компилятору нужно сразу видеть реализацию шаблонной функции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13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C2651-B760-5526-F424-E25E43F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19062-87A2-892A-21C9-2D702B7B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Шаблоны нельзя объявлять, а потом реализовывать</a:t>
            </a:r>
            <a:r>
              <a:rPr lang="en-US" dirty="0"/>
              <a:t>. </a:t>
            </a:r>
            <a:r>
              <a:rPr lang="ru-RU" dirty="0"/>
              <a:t>Это происходит по той причине</a:t>
            </a:r>
            <a:r>
              <a:rPr lang="en-US" dirty="0"/>
              <a:t>, </a:t>
            </a:r>
            <a:r>
              <a:rPr lang="ru-RU" dirty="0"/>
              <a:t>потому что компилятору нужно сразу видеть реализацию шаблонной функции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Шаблонные функции так же можно перегружать,</a:t>
            </a:r>
            <a:r>
              <a:rPr lang="en-US" dirty="0"/>
              <a:t> </a:t>
            </a:r>
            <a:r>
              <a:rPr lang="ru-RU" dirty="0"/>
              <a:t>как и обычные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97141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C2651-B760-5526-F424-E25E43F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19062-87A2-892A-21C9-2D702B7B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Шаблоны нельзя объявлять, а потом реализовывать</a:t>
            </a:r>
            <a:r>
              <a:rPr lang="en-US" dirty="0"/>
              <a:t>. </a:t>
            </a:r>
            <a:r>
              <a:rPr lang="ru-RU" dirty="0"/>
              <a:t>Это происходит по той причине</a:t>
            </a:r>
            <a:r>
              <a:rPr lang="en-US" dirty="0"/>
              <a:t>, </a:t>
            </a:r>
            <a:r>
              <a:rPr lang="ru-RU" dirty="0"/>
              <a:t>потому что компилятору нужно сразу видеть реализацию шаблонной функции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Шаблонные функции так же можно перегружать,</a:t>
            </a:r>
            <a:r>
              <a:rPr lang="en-US" dirty="0"/>
              <a:t> </a:t>
            </a:r>
            <a:r>
              <a:rPr lang="ru-RU" dirty="0"/>
              <a:t>как и обычные функции.</a:t>
            </a:r>
            <a:endParaRPr lang="en-US" dirty="0"/>
          </a:p>
          <a:p>
            <a:r>
              <a:rPr lang="ru-RU" dirty="0"/>
              <a:t>Помимо обычных шаблонов есть вариативные шаблоны (</a:t>
            </a:r>
            <a:r>
              <a:rPr lang="en" dirty="0"/>
              <a:t>variadic template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они используются для определения шаблонов с переменным числом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71476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630121" y="2711918"/>
            <a:ext cx="6931758" cy="143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129526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511571" y="3137837"/>
            <a:ext cx="316885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38991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E8A2E-424D-E5B0-7425-AAD6A881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22172-D5F7-552A-8056-CE38F1ED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Шаблонные функции тоже можно перегружать. Пусть, например, мы хотим вычислять максимум двух векторов, но при этом сравнивать векторы сначала по размеру, а затем уже лексикографически. Стандартное сравнение векторов через оператор &gt; не будет учитывать размер.</a:t>
            </a:r>
          </a:p>
        </p:txBody>
      </p:sp>
    </p:spTree>
    <p:extLst>
      <p:ext uri="{BB962C8B-B14F-4D97-AF65-F5344CB8AC3E}">
        <p14:creationId xmlns:p14="http://schemas.microsoft.com/office/powerpoint/2010/main" val="266319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E8A2E-424D-E5B0-7425-AAD6A881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22172-D5F7-552A-8056-CE38F1ED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Шаблонные функции тоже можно перегружать. Пусть, например, мы хотим вычислять максимум двух векторов, но при этом сравнивать векторы сначала по размеру, а затем уже лексикографически. Стандартное сравнение векторов через оператор &gt; не будет учитывать размер. </a:t>
            </a:r>
            <a:r>
              <a:rPr lang="ru-RU" b="0" i="0" dirty="0">
                <a:solidFill>
                  <a:srgbClr val="354541"/>
                </a:solidFill>
                <a:effectLst/>
                <a:latin typeface="YS Text"/>
              </a:rPr>
              <a:t>Поэтому рассмотрим отдельную перегрузку для векторов.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0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3258CE-2694-7D4C-CACF-EF95EC2D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456" y="1157741"/>
            <a:ext cx="6945087" cy="4542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общая версия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29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3258CE-2694-7D4C-CACF-EF95EC2D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042" y="377485"/>
            <a:ext cx="8675915" cy="6103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&gt;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&lt;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85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DECE20-32DC-5782-31F8-5D0B7657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3" y="429078"/>
            <a:ext cx="11116274" cy="59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343760" y="2711918"/>
            <a:ext cx="7504479" cy="143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Вариативные шаблоны</a:t>
            </a:r>
          </a:p>
        </p:txBody>
      </p:sp>
    </p:spTree>
    <p:extLst>
      <p:ext uri="{BB962C8B-B14F-4D97-AF65-F5344CB8AC3E}">
        <p14:creationId xmlns:p14="http://schemas.microsoft.com/office/powerpoint/2010/main" val="147230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EF06B-DFDA-5B7A-91BE-B13E22D0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Вариативные 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338F7-D590-551F-E427-7354D704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2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EF06B-DFDA-5B7A-91BE-B13E22D0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Вариативные 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338F7-D590-551F-E427-7354D704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</a:t>
            </a:r>
            <a:r>
              <a:rPr lang="en" dirty="0"/>
              <a:t>V</a:t>
            </a:r>
            <a:r>
              <a:rPr lang="en-US" dirty="0" err="1"/>
              <a:t>ariadic</a:t>
            </a:r>
            <a:r>
              <a:rPr lang="en-US" dirty="0"/>
              <a:t> template - </a:t>
            </a:r>
            <a:r>
              <a:rPr lang="ru-RU" dirty="0"/>
              <a:t>это класс или шаблон функции, поддерживающий произвольное количество аргументов. Этот механизм особенно полезен разработчикам библиотек </a:t>
            </a:r>
            <a:r>
              <a:rPr lang="en" dirty="0"/>
              <a:t>C++: </a:t>
            </a:r>
            <a:r>
              <a:rPr lang="ru-RU" dirty="0"/>
              <a:t>его можно применить как к шаблонам классов, так и к шаблонам функций, и таким образом обеспечить широкий спектр </a:t>
            </a:r>
            <a:r>
              <a:rPr lang="ru-RU" dirty="0" err="1"/>
              <a:t>типобезопасных</a:t>
            </a:r>
            <a:r>
              <a:rPr lang="ru-RU" dirty="0"/>
              <a:t> и нетривиальных функциональных возможностей и гибкости.</a:t>
            </a:r>
          </a:p>
        </p:txBody>
      </p:sp>
    </p:spTree>
    <p:extLst>
      <p:ext uri="{BB962C8B-B14F-4D97-AF65-F5344CB8AC3E}">
        <p14:creationId xmlns:p14="http://schemas.microsoft.com/office/powerpoint/2010/main" val="274865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EF06B-DFDA-5B7A-91BE-B13E22D0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Вариативные 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338F7-D590-551F-E427-7354D704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</a:t>
            </a:r>
            <a:r>
              <a:rPr lang="en" dirty="0"/>
              <a:t>V</a:t>
            </a:r>
            <a:r>
              <a:rPr lang="en-US" dirty="0" err="1"/>
              <a:t>ariadic</a:t>
            </a:r>
            <a:r>
              <a:rPr lang="en-US" dirty="0"/>
              <a:t> template - </a:t>
            </a:r>
            <a:r>
              <a:rPr lang="ru-RU" dirty="0"/>
              <a:t>это класс или шаблон функции, поддерживающий произвольное количество аргументов. Этот механизм особенно полезен разработчикам библиотек </a:t>
            </a:r>
            <a:r>
              <a:rPr lang="en" dirty="0"/>
              <a:t>C++: </a:t>
            </a:r>
            <a:r>
              <a:rPr lang="ru-RU" dirty="0"/>
              <a:t>его можно применить как к шаблонам классов, так и к шаблонам функций, и таким образом обеспечить широкий спектр </a:t>
            </a:r>
            <a:r>
              <a:rPr lang="ru-RU" dirty="0" err="1"/>
              <a:t>типобезопасных</a:t>
            </a:r>
            <a:r>
              <a:rPr lang="ru-RU" dirty="0"/>
              <a:t> и нетривиальных функциональных возможностей и гибкости.</a:t>
            </a:r>
          </a:p>
          <a:p>
            <a:pPr marL="0" indent="0" algn="l">
              <a:buNone/>
            </a:pPr>
            <a:endParaRPr lang="ru-RU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...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Arguments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769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BBD526-46F9-27F7-DA73-1187253F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4322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9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3BAD-605F-E0A6-8015-5853AE7F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AA196-6A8E-F3F3-D91F-A0AD8DC1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23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BBD526-46F9-27F7-DA73-1187253F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4322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90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BBD526-46F9-27F7-DA73-1187253F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4322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...);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589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BBD526-46F9-27F7-DA73-1187253F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432253"/>
            <a:ext cx="10515600" cy="6327775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...);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printArgs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World,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"user"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226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F206F-1DC0-6379-1570-FD6F377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римечание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8BA2A-CD67-1821-431B-85B33CD7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75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F206F-1DC0-6379-1570-FD6F377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римечание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8BA2A-CD67-1821-431B-85B33CD7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Иногда для вызова шаблонной функции нам нужна конкретная её версия</a:t>
            </a:r>
            <a:r>
              <a:rPr lang="en-US" dirty="0"/>
              <a:t>. </a:t>
            </a:r>
            <a:r>
              <a:rPr lang="en-US" dirty="0" err="1"/>
              <a:t>Н</a:t>
            </a:r>
            <a:r>
              <a:rPr lang="ru-RU" dirty="0" err="1"/>
              <a:t>апример</a:t>
            </a:r>
            <a:r>
              <a:rPr lang="ru-RU" dirty="0"/>
              <a:t> версия шаблонной функции с </a:t>
            </a:r>
            <a:r>
              <a:rPr lang="en-US" dirty="0"/>
              <a:t>int.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898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F206F-1DC0-6379-1570-FD6F377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римечание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8BA2A-CD67-1821-431B-85B33CD7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Иногда для вызова шаблонной функции нам нужна конкретная её версия</a:t>
            </a:r>
            <a:r>
              <a:rPr lang="en-US" dirty="0"/>
              <a:t>. </a:t>
            </a:r>
            <a:r>
              <a:rPr lang="en-US" dirty="0" err="1"/>
              <a:t>Н</a:t>
            </a:r>
            <a:r>
              <a:rPr lang="ru-RU" dirty="0" err="1"/>
              <a:t>апример</a:t>
            </a:r>
            <a:r>
              <a:rPr lang="ru-RU" dirty="0"/>
              <a:t> версия шаблонной функции с </a:t>
            </a:r>
            <a:r>
              <a:rPr lang="en-US" dirty="0"/>
              <a:t>int.</a:t>
            </a:r>
          </a:p>
          <a:p>
            <a:pPr marL="0" indent="0">
              <a:buNone/>
            </a:pPr>
            <a:r>
              <a:rPr lang="ru-RU" dirty="0"/>
              <a:t>	Вызов такой функции осуществляется следующим </a:t>
            </a:r>
            <a:r>
              <a:rPr lang="ru-RU" dirty="0" err="1"/>
              <a:t>синтак</a:t>
            </a:r>
            <a:r>
              <a:rPr lang="en-US" dirty="0"/>
              <a:t>c</a:t>
            </a:r>
            <a:r>
              <a:rPr lang="ru-RU" dirty="0" err="1"/>
              <a:t>исом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1485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F206F-1DC0-6379-1570-FD6F377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римечание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8BA2A-CD67-1821-431B-85B33CD7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Иногда для вызова шаблонной функции нам нужна конкретная её версия</a:t>
            </a:r>
            <a:r>
              <a:rPr lang="en-US" dirty="0"/>
              <a:t>. </a:t>
            </a:r>
            <a:r>
              <a:rPr lang="en-US" dirty="0" err="1"/>
              <a:t>Н</a:t>
            </a:r>
            <a:r>
              <a:rPr lang="ru-RU" dirty="0" err="1"/>
              <a:t>апример</a:t>
            </a:r>
            <a:r>
              <a:rPr lang="ru-RU" dirty="0"/>
              <a:t> версия шаблонной функции с </a:t>
            </a:r>
            <a:r>
              <a:rPr lang="en-US" dirty="0"/>
              <a:t>int.</a:t>
            </a:r>
          </a:p>
          <a:p>
            <a:pPr marL="0" indent="0">
              <a:buNone/>
            </a:pPr>
            <a:r>
              <a:rPr lang="ru-RU" dirty="0"/>
              <a:t>	Вызов такой функции осуществляется следующим </a:t>
            </a:r>
            <a:r>
              <a:rPr lang="ru-RU" dirty="0" err="1"/>
              <a:t>синтак</a:t>
            </a:r>
            <a:r>
              <a:rPr lang="en-US" dirty="0"/>
              <a:t>c</a:t>
            </a:r>
            <a:r>
              <a:rPr lang="ru-RU" dirty="0" err="1"/>
              <a:t>исом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74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F206F-1DC0-6379-1570-FD6F377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римечание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8BA2A-CD67-1821-431B-85B33CD7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Иногда для вызова шаблонной функции нам нужна конкретная её версия</a:t>
            </a:r>
            <a:r>
              <a:rPr lang="en-US" dirty="0"/>
              <a:t>. </a:t>
            </a:r>
            <a:r>
              <a:rPr lang="en-US" dirty="0" err="1"/>
              <a:t>Н</a:t>
            </a:r>
            <a:r>
              <a:rPr lang="ru-RU" dirty="0" err="1"/>
              <a:t>апример</a:t>
            </a:r>
            <a:r>
              <a:rPr lang="ru-RU" dirty="0"/>
              <a:t> версия шаблонной функции с </a:t>
            </a:r>
            <a:r>
              <a:rPr lang="en-US" dirty="0"/>
              <a:t>int.</a:t>
            </a:r>
          </a:p>
          <a:p>
            <a:pPr marL="0" indent="0">
              <a:buNone/>
            </a:pPr>
            <a:r>
              <a:rPr lang="ru-RU" dirty="0"/>
              <a:t>	Вызов такой функции осуществляется следующим </a:t>
            </a:r>
            <a:r>
              <a:rPr lang="ru-RU" dirty="0" err="1"/>
              <a:t>синтак</a:t>
            </a:r>
            <a:r>
              <a:rPr lang="en-US" dirty="0"/>
              <a:t>c</a:t>
            </a:r>
            <a:r>
              <a:rPr lang="ru-RU" dirty="0" err="1"/>
              <a:t>исом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ru-RU" b="0" dirty="0">
                <a:solidFill>
                  <a:sysClr val="windowText" lastClr="000000"/>
                </a:solidFill>
                <a:effectLst/>
                <a:latin typeface="Menlo" panose="020B0609030804020204" pitchFamily="49" charset="0"/>
              </a:rPr>
              <a:t>Версия функции (</a:t>
            </a:r>
            <a:r>
              <a:rPr lang="ru-RU" b="0" dirty="0" err="1">
                <a:solidFill>
                  <a:sysClr val="windowText" lastClr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 err="1">
                <a:solidFill>
                  <a:sysClr val="windowText" lastClr="000000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US" b="0" dirty="0">
                <a:solidFill>
                  <a:sysClr val="windowText" lastClr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" b="0" dirty="0">
              <a:solidFill>
                <a:sysClr val="windowText" lastClr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Стрелка вниз 3">
            <a:extLst>
              <a:ext uri="{FF2B5EF4-FFF2-40B4-BE49-F238E27FC236}">
                <a16:creationId xmlns:a16="http://schemas.microsoft.com/office/drawing/2014/main" id="{63F76B18-5029-1D9A-CD09-6D25669DF0E5}"/>
              </a:ext>
            </a:extLst>
          </p:cNvPr>
          <p:cNvSpPr/>
          <p:nvPr/>
        </p:nvSpPr>
        <p:spPr>
          <a:xfrm rot="10800000">
            <a:off x="2912099" y="4095294"/>
            <a:ext cx="211277" cy="4977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258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B78CE-EC28-2CAE-40DB-F33C956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CD95D-47D8-E376-D06B-EE1139A0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42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B78CE-EC28-2CAE-40DB-F33C956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CD95D-47D8-E376-D06B-EE1139A0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вариативную шаблонную функцию,</a:t>
            </a:r>
            <a:r>
              <a:rPr lang="en-US" dirty="0"/>
              <a:t> </a:t>
            </a:r>
            <a:r>
              <a:rPr lang="ru-RU" dirty="0"/>
              <a:t>которая меняет значение принимаемых аргументов на 5+5 (10) и выводит их в консоль.</a:t>
            </a:r>
          </a:p>
        </p:txBody>
      </p:sp>
    </p:spTree>
    <p:extLst>
      <p:ext uri="{BB962C8B-B14F-4D97-AF65-F5344CB8AC3E}">
        <p14:creationId xmlns:p14="http://schemas.microsoft.com/office/powerpoint/2010/main" val="9663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3BAD-605F-E0A6-8015-5853AE7F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AA196-6A8E-F3F3-D91F-A0AD8DC1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Шаблоны — это фрагменты обобщённого кода, в котором некоторые типы или константы вынесены в параметры. Шаблонными могут быть функции, структуры (классы) и даже переменные. Компилятор превращает использование шаблона в конкретный код, подставляя в него нужные параметры на этапе компиляции. Шаблоны позволяют писать общий код, пригодный для использования с разными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3218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343760" y="2711918"/>
            <a:ext cx="7504479" cy="143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Финальный штрих</a:t>
            </a:r>
          </a:p>
        </p:txBody>
      </p:sp>
    </p:spTree>
    <p:extLst>
      <p:ext uri="{BB962C8B-B14F-4D97-AF65-F5344CB8AC3E}">
        <p14:creationId xmlns:p14="http://schemas.microsoft.com/office/powerpoint/2010/main" val="723899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E0D86E-680D-179D-3937-7CD4D455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921657"/>
            <a:ext cx="6225860" cy="50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E0D86E-680D-179D-3937-7CD4D455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921657"/>
            <a:ext cx="6225860" cy="50146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68892-903A-8B4B-57EB-C6AF2ECC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54" y="921657"/>
            <a:ext cx="5784657" cy="50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1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E0D86E-680D-179D-3937-7CD4D455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61257" y="921657"/>
            <a:ext cx="6225860" cy="50146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68892-903A-8B4B-57EB-C6AF2ECC28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856654" y="921657"/>
            <a:ext cx="5784657" cy="501468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D64156-C4EC-4828-5D30-52B62DDC8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70" y="539181"/>
            <a:ext cx="6225860" cy="57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7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C08749-4FD8-B5D3-A10F-15AA6755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0" y="2492375"/>
            <a:ext cx="11819000" cy="187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CF29D8-95B2-27FC-CC56-374F4034B84B}"/>
              </a:ext>
            </a:extLst>
          </p:cNvPr>
          <p:cNvSpPr txBox="1"/>
          <p:nvPr/>
        </p:nvSpPr>
        <p:spPr>
          <a:xfrm>
            <a:off x="2351314" y="4757057"/>
            <a:ext cx="7957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Для обхода этой проблемы можно использовать явные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инстанциации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, чтобы указать компилятору, какие типы данных вы хотите использовать с вашим шаблоном. Это позволяет вам разместить определение шаблона в отдельном файле и явно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инстанциировать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его для нужных типов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49345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9380AF7-61B4-BB9F-B851-36B4EA3DF86E}"/>
              </a:ext>
            </a:extLst>
          </p:cNvPr>
          <p:cNvSpPr>
            <a:spLocks noGrp="1"/>
          </p:cNvSpPr>
          <p:nvPr/>
        </p:nvSpPr>
        <p:spPr>
          <a:xfrm>
            <a:off x="1121198" y="1697162"/>
            <a:ext cx="9949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Все лекции будут доступны на </a:t>
            </a:r>
            <a:r>
              <a:rPr lang="en-US" sz="4800" dirty="0"/>
              <a:t>GitHub</a:t>
            </a:r>
            <a:endParaRPr lang="ru-RU" sz="4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D2DEE2-CFDE-2C86-CCA9-F55BDD16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95" y="3307461"/>
            <a:ext cx="1664268" cy="166426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DB3AAC38-EFD4-11E0-F323-3C336F1D5FD0}"/>
              </a:ext>
            </a:extLst>
          </p:cNvPr>
          <p:cNvSpPr txBox="1">
            <a:spLocks/>
          </p:cNvSpPr>
          <p:nvPr/>
        </p:nvSpPr>
        <p:spPr>
          <a:xfrm>
            <a:off x="5038028" y="3740811"/>
            <a:ext cx="3818297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58231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3BAD-605F-E0A6-8015-5853AE7F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AA196-6A8E-F3F3-D91F-A0AD8DC1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Шаблоны — это фрагменты обобщённого кода, в котором некоторые типы или константы вынесены в параметры. Шаблонными могут быть функции, структуры (классы) и даже переменные. Компилятор превращает использование шаблона в конкретный код, подставляя в него нужные параметры на этапе компиляции. Шаблоны позволяют писать общий код, пригодный для использования с разными типами данных.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9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3BAD-605F-E0A6-8015-5853AE7F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AA196-6A8E-F3F3-D91F-A0AD8DC1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Шаблоны — это фрагменты обобщённого кода, в котором некоторые типы или константы вынесены в параметры. Шаблонными могут быть функции, структуры (классы) и даже переменные. Компилятор превращает использование шаблона в конкретный код, подставляя в него нужные параметры на этапе компиляции. Шаблоны позволяют писать общий код, пригодный для использования с разными типами данных.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360914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47284-1303-B8AD-5908-3E2BC28E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98" y="-86007"/>
            <a:ext cx="5950404" cy="70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2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47284-1303-B8AD-5908-3E2BC28E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8" y="-86009"/>
            <a:ext cx="5950404" cy="703001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5CF92F-AC99-8BB4-AB9D-4EDF27FB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813" y="537934"/>
            <a:ext cx="7137937" cy="57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7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47284-1303-B8AD-5908-3E2BC28E19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25198" y="-86009"/>
            <a:ext cx="5950404" cy="703001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5CF92F-AC99-8BB4-AB9D-4EDF27FB6A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335813" y="537934"/>
            <a:ext cx="7137937" cy="5782128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7D0B64-564A-79FA-4128-F732D3A4F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859" y="951590"/>
            <a:ext cx="9519485" cy="49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8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1088</Words>
  <Application>Microsoft Macintosh PowerPoint</Application>
  <PresentationFormat>Широкоэкранный</PresentationFormat>
  <Paragraphs>122</Paragraphs>
  <Slides>45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Menlo</vt:lpstr>
      <vt:lpstr>Söhne</vt:lpstr>
      <vt:lpstr>YS Text</vt:lpstr>
      <vt:lpstr>Тема Office</vt:lpstr>
      <vt:lpstr>Презентация PowerPoint</vt:lpstr>
      <vt:lpstr>Презентация PowerPoint</vt:lpstr>
      <vt:lpstr>Шаблоны</vt:lpstr>
      <vt:lpstr>Шаблоны</vt:lpstr>
      <vt:lpstr>Шаблоны</vt:lpstr>
      <vt:lpstr>Шаблоны</vt:lpstr>
      <vt:lpstr>Презентация PowerPoint</vt:lpstr>
      <vt:lpstr>Презентация PowerPoint</vt:lpstr>
      <vt:lpstr>Презентация PowerPoint</vt:lpstr>
      <vt:lpstr>Практика</vt:lpstr>
      <vt:lpstr>Практика</vt:lpstr>
      <vt:lpstr>Практика</vt:lpstr>
      <vt:lpstr>Практика</vt:lpstr>
      <vt:lpstr>Презентация PowerPoint</vt:lpstr>
      <vt:lpstr>Шаблоны</vt:lpstr>
      <vt:lpstr>Шаблоны</vt:lpstr>
      <vt:lpstr>Шаблоны</vt:lpstr>
      <vt:lpstr>Шаблоны</vt:lpstr>
      <vt:lpstr>Презентация PowerPoint</vt:lpstr>
      <vt:lpstr>Перегрузка шаблонов</vt:lpstr>
      <vt:lpstr>Перегрузка шаблонов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Вариативные шаблоны</vt:lpstr>
      <vt:lpstr>Вариативные шаблоны</vt:lpstr>
      <vt:lpstr>Вариативные шаблоны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Примечание</vt:lpstr>
      <vt:lpstr>Примечание</vt:lpstr>
      <vt:lpstr>Примечание</vt:lpstr>
      <vt:lpstr>Примечание</vt:lpstr>
      <vt:lpstr>Примечание</vt:lpstr>
      <vt:lpstr>Практика</vt:lpstr>
      <vt:lpstr>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4</cp:revision>
  <dcterms:created xsi:type="dcterms:W3CDTF">2023-10-21T09:08:32Z</dcterms:created>
  <dcterms:modified xsi:type="dcterms:W3CDTF">2023-10-31T13:14:20Z</dcterms:modified>
</cp:coreProperties>
</file>