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30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62"/>
  </p:normalViewPr>
  <p:slideViewPr>
    <p:cSldViewPr snapToGrid="0">
      <p:cViewPr varScale="1">
        <p:scale>
          <a:sx n="149" d="100"/>
          <a:sy n="149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B65B-BCF5-D945-A1C0-1EF9AF38E2E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65228-9A2C-5442-918B-AC16331B3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B89F6-F72E-2CF4-C498-83C3F7EE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41016-D312-BDC7-4028-9352E3B5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034F4-D17B-F61C-156B-D9E1C06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C43E4-3E34-F42A-35BE-3B5621E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F01E2-F046-309C-BFDC-490FF32C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ADF4-91B0-23AA-6AB6-613252F5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05EBB4-8CC5-0AB3-3875-86D30A45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6FA91-5858-8A96-9C3C-A6486FFE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A1C28-254E-4D38-1B41-90CD201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98263-8175-E7B7-0535-6298AEC4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D96E4D-29C5-299E-B124-9447E8014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BFB10B-C968-C8CF-AE14-2657820A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8BF14-3491-9A2D-E3BE-EF8406B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EB75A-EA69-76CA-BD27-850DD1EA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4ED9E-28F8-16D7-5196-4B9AE814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5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655C7-E3D6-A607-56D9-2FC5ACD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90887-513E-4A6F-3EF0-5542251B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890B0-B7FB-2D58-3052-6C99F204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E2A00-E344-D025-C78A-BCB3796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2D8A2-F9C8-A11B-48BA-88D102A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B619-5C6D-5EB6-0232-0BB5F82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921EE-E3F0-0214-F65D-A9E46204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76330-93FC-FA7C-B958-46683621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E1211-280F-7017-FD09-08D80D93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E83F8-6E97-FC37-1202-BC33667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92407-2C21-AD0D-61F6-676FE68E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79C30-4ED6-632A-941B-1D9C9D0E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2C1434-7EEA-C500-63C0-1A2E6B8A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636A9-CBC7-E564-A5CF-9A3F5305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01233-D620-DD44-EE00-7357DE99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E301BF-BECF-863A-DBF9-8F4D0FE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FC01A-B495-FBA8-FAB1-1E01B44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AAF498-70D7-216E-19F9-895286A6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5DC1A-52D5-021C-E6A1-4368B7E9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20C039-B44A-19A4-5EA6-A61A858C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2A4E4-770F-B93F-F0E5-124DE89C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9CA1B8-AEC0-A5E5-462C-56C25DAA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96BEBA-B301-7879-9B62-DCF0A52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58E32B-7A18-26E7-6CD1-D6F9D10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D3155-C73C-11BF-4DAA-1EB830B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356853-E10F-30F6-2E72-80EDF38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925FEF-771C-F137-AC0E-CEE09FF3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CF0B1-149D-7AA0-D13A-8332829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D3A213-49C2-46BC-38E2-908D6F9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0B64BD-A7A8-2F0E-7CA6-49FB0DD7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51BA6-6327-C4B1-317B-DB6F1FE5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9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00104-DD74-14C7-E1FE-3A853DA2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7CDA6-8D1B-3830-F49F-DA7A7735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6447D-38B8-C145-217F-7F597F8C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3A3A2D-13CF-04A5-BB1F-3310B56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ECAEE-C5B2-9E11-58EE-4942B763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3F3D6-F4C7-A97C-DD9F-2F4237E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862AA-60D5-9457-1982-5F8E8C67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BE9D53-A2C8-BC8B-170F-750FAF31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3D1F1-4390-26A7-E93A-D88F8AC9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B5A816-095E-FEB4-3EF2-5F296F2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ED7047-8352-3FA4-E976-F7A2D5A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84B49E-A7C9-C515-B5FF-1E35FFC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BE146-0D60-5E2A-7179-84CCD1DE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FDAE2-E754-7B8B-9E31-047F142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9505F-3470-A19F-DC29-1F6335E86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1778-5440-1A48-9CB8-586E5B5EC1E0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EE9E8-5050-6693-35E8-2E074750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D7AE83-0178-F009-252A-7B3261C3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D4EC-A954-B048-BA04-29525C3DB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905194" y="3131049"/>
            <a:ext cx="438161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Массивы и функции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766218"/>
            <a:ext cx="7625443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Немного про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057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267153"/>
            <a:ext cx="9078686" cy="1325563"/>
          </a:xfrm>
        </p:spPr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8576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Широкоэкранный</PresentationFormat>
  <Paragraphs>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Немного про операторы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1</cp:revision>
  <dcterms:created xsi:type="dcterms:W3CDTF">2023-09-29T19:42:46Z</dcterms:created>
  <dcterms:modified xsi:type="dcterms:W3CDTF">2023-09-29T19:44:22Z</dcterms:modified>
</cp:coreProperties>
</file>