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74"/>
  </p:normalViewPr>
  <p:slideViewPr>
    <p:cSldViewPr snapToGrid="0">
      <p:cViewPr varScale="1">
        <p:scale>
          <a:sx n="124" d="100"/>
          <a:sy n="124" d="100"/>
        </p:scale>
        <p:origin x="-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FBEDB-0339-9F34-22B1-DF0DBAD9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E2ABEF-5C3B-A50B-90E5-C573B879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E2B7E-EDEB-3DD7-4CD6-82BF9BC9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D1EB7-DF49-7D91-5DB9-99BDDA8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27D42-3B01-BB9A-DCA9-5ABB68C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2AF26-5559-C848-C19A-A87FA839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5D4013-934C-6720-C331-74E32A05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CE0CD-4E64-F117-FA9A-929060B6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B94AF-09B2-C0C6-4997-7A6176D2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9B9D9-1277-9211-4705-28DC8E4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C1B705-20D1-975C-EFF3-6425FF4AC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101794-246D-0703-65FA-A4F54D9B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CCA15-B14B-A75C-9BF0-B1BF3CC8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29F75-B483-B351-7658-C0F42D5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D43F7-8959-670D-51F9-4BF0DAF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F362D-82D7-66F9-74D7-CB80F90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CC38E-EE6A-CA97-2B0E-57FE19B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3CD39-B174-CD30-F25C-FC1B18AD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6BD4-B0B8-FB58-3BC9-9E10F658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DA08E-DD04-8D6B-550A-67224B07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88259-D17B-E8A7-6C32-78806DFA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9C05C6-3E82-C04F-A78B-E26830D8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F3285-9601-F738-DADD-BA2DED61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AB1E5-9EAF-3C89-226C-BE2E8AA3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9A323-503A-B7F3-64D9-8013907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0DBE9-0EA0-3283-71CB-640E16A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954FF-8346-AA10-41F6-F6DD75A7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DB571-EC34-BEF0-30B2-095768E9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468880-0B1E-D27C-3373-A89AEBA8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BC314-6449-A95E-1A5A-35B16948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039879-A963-048C-63B7-2DDB3530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A6AAB-B753-C8BA-D63D-EAEF7F25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48E-E4C2-6933-E543-44DBB432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CFC962-CF14-779C-50AD-8E431D94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A9811E-9354-86A4-6DD5-3AF8ACAB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7B79E9-76D5-2FBD-6BEF-7AA98D4F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162B2F-EC49-9B4D-1003-AA0198AA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893425-788A-72DE-7FD3-203E6959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CD5B40-772E-D0AD-579E-FD38D216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CE9DC-915B-871C-2F0A-9847161B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58A6BA-9A07-AC83-ADC9-6D37D31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FA2B8-1E97-322E-C7E6-34617713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A25973-E2CC-0AEF-F2BF-31EE609C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CD0F5-F807-6C06-6784-B8EDE1C7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7D1E68-DA18-58BD-E5D5-7386DC7B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6A9E26-B14E-AB02-3B97-5E87E50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9C61-BF2D-87AD-20A1-ED78B9D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95D1E-2E94-19D1-D81A-A75DA1AF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CB1D9-22E7-AF1E-3397-6819F491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0FDF66-F676-A306-3BDA-592007D2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3593E8-0B45-582C-EABB-707453BC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B4C3CC-A212-5F3C-7CE7-AA40EFBF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DF758-992D-41CC-6E4D-13CD053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F2FB41-995C-B8A4-FF04-A9A8A0459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1AE70-8E47-AC19-956A-1EF0ECB8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AC47BF-3FD3-8E2F-BF38-8400E63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EC5F1-D7E8-63A1-0C75-849CF58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C07C96-7F0B-F437-7C30-C425BE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0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8A31A-6D78-0522-4764-492D95E3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23172-2454-2BEB-C48C-4B028627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14A7B-ABBF-F26F-122F-64193C91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C110F-66A8-0CD2-3421-03F1D6E11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AEE29-01EA-8841-9086-F5FE34A2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3905194" y="3131049"/>
            <a:ext cx="4381612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Указатели и ссылки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219138" y="6117570"/>
            <a:ext cx="2551522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5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004705" y="5701433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6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468191" y="3137837"/>
            <a:ext cx="3255618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17745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Указатель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(pointer)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— это переменная, в которой хранится адрес памяти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0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Указатель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(pointer)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— это переменная, в которой хранится адрес памяти объекта.</a:t>
            </a:r>
            <a:endParaRPr lang="en-US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Указатели широко используются для трех основных целей: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для выделения новых объектов в куче,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передача функций другим функциям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для итерации элементов в массивах или других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917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95A9-380D-55CC-8BEE-15C813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66CF6-5C3F-B5F7-7362-B7DAF97B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87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95A9-380D-55CC-8BEE-15C813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указателя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8DA9D9-A67E-FF5E-22A0-BE28D41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" y="1257326"/>
            <a:ext cx="11096613" cy="5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12345" y="3137837"/>
            <a:ext cx="2567310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353293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0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  <a:latin typeface="YS Text"/>
              </a:rPr>
              <a:t>	Ссылки (</a:t>
            </a:r>
            <a:r>
              <a:rPr lang="ru-RU" b="0" i="0" u="none" strike="noStrike" dirty="0" err="1">
                <a:effectLst/>
                <a:latin typeface="YS Text"/>
              </a:rPr>
              <a:t>r</a:t>
            </a:r>
            <a:r>
              <a:rPr lang="en-US" b="0" i="0" u="none" strike="noStrike" dirty="0" err="1">
                <a:effectLst/>
                <a:latin typeface="YS Text"/>
              </a:rPr>
              <a:t>eferences</a:t>
            </a:r>
            <a:r>
              <a:rPr lang="en-US" dirty="0">
                <a:latin typeface="YS Text"/>
              </a:rPr>
              <a:t>)</a:t>
            </a:r>
            <a:r>
              <a:rPr lang="ru-RU" b="0" i="0" u="none" strike="noStrike" dirty="0">
                <a:effectLst/>
                <a:latin typeface="YS Text"/>
              </a:rPr>
              <a:t>, с другой стороны, являются переменными, которые “ссылаются” на другие переменные. Когда мы создаем ссылку, она автоматически связывается с другим объектом, поэтому любое изменение в одном объекте будет отражаться в другом. Это позволяет нам использовать ссылки как псевдонимы для других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99691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  <a:latin typeface="YS Text"/>
              </a:rPr>
              <a:t>	Ссылки (</a:t>
            </a:r>
            <a:r>
              <a:rPr lang="ru-RU" b="0" i="0" u="none" strike="noStrike" dirty="0" err="1">
                <a:effectLst/>
                <a:latin typeface="YS Text"/>
              </a:rPr>
              <a:t>r</a:t>
            </a:r>
            <a:r>
              <a:rPr lang="en-US" b="0" i="0" u="none" strike="noStrike" dirty="0" err="1">
                <a:effectLst/>
                <a:latin typeface="YS Text"/>
              </a:rPr>
              <a:t>eferences</a:t>
            </a:r>
            <a:r>
              <a:rPr lang="en-US" dirty="0">
                <a:latin typeface="YS Text"/>
              </a:rPr>
              <a:t>)</a:t>
            </a:r>
            <a:r>
              <a:rPr lang="ru-RU" b="0" i="0" u="none" strike="noStrike" dirty="0">
                <a:effectLst/>
                <a:latin typeface="YS Text"/>
              </a:rPr>
              <a:t>, с другой стороны, являются переменными, которые “ссылаются” на другие переменные. Когда мы создаем ссылку, она автоматически связывается с другим объектом, поэтому любое изменение в одном объекте будет отражаться в другом. Это позволяет нам использовать ссылки как псевдонимы для других переменных.</a:t>
            </a:r>
            <a:endParaRPr lang="en-US" b="0" i="0" u="none" strike="noStrike" dirty="0">
              <a:effectLst/>
              <a:latin typeface="YS Text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YS Text"/>
              </a:rPr>
              <a:t>	</a:t>
            </a:r>
            <a:r>
              <a:rPr lang="ru-RU" b="0" i="0" u="none" strike="noStrike" dirty="0">
                <a:effectLst/>
                <a:latin typeface="YS Text"/>
              </a:rPr>
              <a:t>В реальных задачах указатели и ссылки могут использоваться для различных целей, таких как передача параметров в функции, работа с динамической памятью, реализация стеков, очередей и многое другое. Они также могут быть полезны при создании своих собственных структур данных, таких как связные списки и деревья.</a:t>
            </a:r>
          </a:p>
        </p:txBody>
      </p:sp>
    </p:spTree>
    <p:extLst>
      <p:ext uri="{BB962C8B-B14F-4D97-AF65-F5344CB8AC3E}">
        <p14:creationId xmlns:p14="http://schemas.microsoft.com/office/powerpoint/2010/main" val="12101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3255249" y="3137837"/>
            <a:ext cx="5681501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Немного о памяти</a:t>
            </a:r>
          </a:p>
        </p:txBody>
      </p:sp>
    </p:spTree>
    <p:extLst>
      <p:ext uri="{BB962C8B-B14F-4D97-AF65-F5344CB8AC3E}">
        <p14:creationId xmlns:p14="http://schemas.microsoft.com/office/powerpoint/2010/main" val="235581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079-287B-2588-7190-5401BB8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</a:t>
            </a:r>
            <a:r>
              <a:rPr lang="ru-RU" dirty="0" err="1"/>
              <a:t>бъявление</a:t>
            </a:r>
            <a:r>
              <a:rPr lang="ru-RU" dirty="0"/>
              <a:t>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A0675-948E-C404-3642-F43A0771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7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079-287B-2588-7190-5401BB8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</a:t>
            </a:r>
            <a:r>
              <a:rPr lang="ru-RU" dirty="0" err="1"/>
              <a:t>бъявление</a:t>
            </a:r>
            <a:r>
              <a:rPr lang="ru-RU" dirty="0"/>
              <a:t> ссылки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A55EC-D728-E941-23D2-2D7B1213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7228"/>
            <a:ext cx="10515600" cy="62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12344" y="3137837"/>
            <a:ext cx="299770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рактика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6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9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</p:txBody>
      </p:sp>
    </p:spTree>
    <p:extLst>
      <p:ext uri="{BB962C8B-B14F-4D97-AF65-F5344CB8AC3E}">
        <p14:creationId xmlns:p14="http://schemas.microsoft.com/office/powerpoint/2010/main" val="264719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</a:p>
        </p:txBody>
      </p:sp>
    </p:spTree>
    <p:extLst>
      <p:ext uri="{BB962C8B-B14F-4D97-AF65-F5344CB8AC3E}">
        <p14:creationId xmlns:p14="http://schemas.microsoft.com/office/powerpoint/2010/main" val="197681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  <a:endParaRPr lang="en-US" dirty="0"/>
          </a:p>
          <a:p>
            <a:r>
              <a:rPr lang="ru-RU" dirty="0"/>
              <a:t>Очищать буфер после ввода строки ради производительности и избежания </a:t>
            </a:r>
            <a:r>
              <a:rPr lang="ru-RU" dirty="0" err="1"/>
              <a:t>U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52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  <a:endParaRPr lang="en-US" dirty="0"/>
          </a:p>
          <a:p>
            <a:r>
              <a:rPr lang="ru-RU" dirty="0"/>
              <a:t>Очищать буфер после ввода строки ради производительности и избежания </a:t>
            </a:r>
            <a:r>
              <a:rPr lang="ru-RU" dirty="0" err="1"/>
              <a:t>U</a:t>
            </a:r>
            <a:r>
              <a:rPr lang="en-US" dirty="0"/>
              <a:t>B</a:t>
            </a:r>
          </a:p>
          <a:p>
            <a:endParaRPr lang="en-US" dirty="0"/>
          </a:p>
          <a:p>
            <a:pPr marL="0" indent="0">
              <a:buNone/>
            </a:pPr>
            <a:r>
              <a:rPr lang="en" sz="2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" sz="2000" b="1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ignore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sz="2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streamsize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sz="2000" b="1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sz="20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sz="2000" b="1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sz="20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46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/>
        </p:nvSpPr>
        <p:spPr>
          <a:xfrm>
            <a:off x="1556657" y="292096"/>
            <a:ext cx="9078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9" y="2596865"/>
            <a:ext cx="1664268" cy="166426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5592832" y="3030215"/>
            <a:ext cx="3818297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6145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1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4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499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517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8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53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45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76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545</Words>
  <Application>Microsoft Macintosh PowerPoint</Application>
  <PresentationFormat>Широкоэкранный</PresentationFormat>
  <Paragraphs>99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Segoe UI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Указатель</vt:lpstr>
      <vt:lpstr>Указатель</vt:lpstr>
      <vt:lpstr>Указатель</vt:lpstr>
      <vt:lpstr>Объявление указателя</vt:lpstr>
      <vt:lpstr>Объявление указателя</vt:lpstr>
      <vt:lpstr>Презентация PowerPoint</vt:lpstr>
      <vt:lpstr>Ссылки</vt:lpstr>
      <vt:lpstr>Ссылки</vt:lpstr>
      <vt:lpstr>Ссылки</vt:lpstr>
      <vt:lpstr>Объявление ссылки</vt:lpstr>
      <vt:lpstr>Объявление ссылки</vt:lpstr>
      <vt:lpstr>Презентация PowerPoint</vt:lpstr>
      <vt:lpstr>Практика</vt:lpstr>
      <vt:lpstr>Практика</vt:lpstr>
      <vt:lpstr>Практика</vt:lpstr>
      <vt:lpstr>Практика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5</cp:revision>
  <dcterms:created xsi:type="dcterms:W3CDTF">2023-10-18T07:43:20Z</dcterms:created>
  <dcterms:modified xsi:type="dcterms:W3CDTF">2023-10-18T20:45:48Z</dcterms:modified>
</cp:coreProperties>
</file>