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5C167-FED3-8CCE-6C03-4C507D164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4EEDA0-DDED-517D-52ED-5BB6200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5E717-3D5C-663A-1FA0-3DE3468D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A5D63-8361-3BCB-48B1-167D877B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8E5498-9B0D-DB13-5931-825C8373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15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9CAFB-4EB8-FBE5-30BC-61B686CC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D2F550-CEAD-A464-909E-D795C1281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FADB4-5602-FF99-6B84-ACD6AC9F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6F11A1-3996-8B1C-D7CD-14BFCFEF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050A09-42B4-4E47-A3E0-162AB150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94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AC3EE2-2469-64F9-348B-E3CE957B4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E223B3-BFFB-4325-0457-FDEE6BBB1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D67FA-E60F-1DB4-B7BB-1820063E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2B384-3784-9F4D-B115-60DE57C8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A2AA3F-3878-BAFA-1A86-D327D394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0F525-9774-8434-C1B2-9367C5CB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F4B5DF-35EB-4BC5-70C3-BFE0F6E0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ADE9AF-8DA2-B652-4ADB-B0CA02DF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62907-3B98-0BF8-4478-C13F7C8A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77EA56-50ED-7FB4-B6B9-3340A333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67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58435-D822-2852-9326-69E79AFE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F17D94-199F-8F14-E7E9-604B8F18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374BD5-FCEF-011C-AB3E-CEE42765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0820A-4A56-2D7D-6F0B-917D9A6A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311A7-3D47-4A9D-1152-550B18E6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9ED11-4112-ECE7-26D0-B39A54ED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B28E6-342F-C2DB-6699-BCF0AEEF3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86B5E8-2723-E56D-2BC6-C06E7E09B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18B5D1-FEF0-B1F0-76E1-59D2A8FD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787EF0-332B-3A58-08E6-49D5DCC7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DC04F2-ECC7-E954-D245-ED067564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46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0411A-5F58-379E-E01E-753D8A80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BDD3F-E68F-593E-EBBA-9F3DCA909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2D33AB-2144-8F9C-31B8-215E96322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CBB57F-BB1D-736B-2AA5-788D73E06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B96F0B-208A-6124-8561-83127DC44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BEA811-C977-D466-EA46-9B73AE9F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7F88C5-5A75-822F-0736-DA226AEF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FC4D1E-4D44-13C6-305A-6517FB29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6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6BC40-2C1F-90F1-658E-C8E9BC54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0FD045-312E-5BDD-8F59-698A6469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8B6D93-E5A7-46F9-0403-22D3D864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FA66A4-35FA-043B-75AB-260E630F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6C67B2-81F1-39E1-E5F5-01AE360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F3656E-AC63-FCF8-44FF-E70E323E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94E37E-71D2-961B-B7DB-2C91113F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82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CF6F9-10CC-9A43-A9AD-1D4AF43F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4D53A-E84B-5B21-8ACD-003FD0167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D6B2C0-1E4F-DF80-5EE9-FDB2CEEEB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84C8EC-D0E8-3475-976B-EBCB36CE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636363-89F9-DEF4-8CF5-61D47BE0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2C035C-C897-76BA-8451-0E89A101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4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7435A-6A5A-E737-55A2-0E33D166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538F8A-11B8-7B84-A415-00500D2C7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F4868A-12D4-5CC3-296D-C5B367677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2DA9D-B76D-4DA0-A0F6-B6875C98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F846-A4AF-4A4B-B5A8-D1BF66F1B9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342C2E-FFEF-BD11-643B-F9CB6B7A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096A59-B1AD-1EEC-171E-A81D5479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6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27B9B-E50E-B71E-99E2-3C8919C2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92FC5E-78B3-3603-D77F-E2E5E427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423A7-8033-4976-C1BF-46E2C7357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F846-A4AF-4A4B-B5A8-D1BF66F1B9D5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CC6E9-CB19-85AE-A8BE-994B9091D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A65DD-8B17-7865-8BC6-58F0FFF65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0564-3860-2145-8CCC-D5E40F59D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7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552B05A6-8781-FD3E-1FA3-FC8D81AC0331}"/>
              </a:ext>
            </a:extLst>
          </p:cNvPr>
          <p:cNvSpPr txBox="1"/>
          <p:nvPr/>
        </p:nvSpPr>
        <p:spPr>
          <a:xfrm>
            <a:off x="817416" y="-464374"/>
            <a:ext cx="10557165" cy="7786747"/>
          </a:xfrm>
          <a:prstGeom prst="rect">
            <a:avLst/>
          </a:prstGeom>
          <a:ln w="22225">
            <a:solidFill>
              <a:schemeClr val="accent1">
                <a:shade val="15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00" b="1" dirty="0">
                <a:solidFill>
                  <a:srgbClr val="7030A0">
                    <a:alpha val="14287"/>
                  </a:srgbClr>
                </a:solidFill>
              </a:rPr>
              <a:t>С++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58B3056-C433-72B2-DB39-4B72F897669D}"/>
              </a:ext>
            </a:extLst>
          </p:cNvPr>
          <p:cNvSpPr>
            <a:spLocks noGrp="1"/>
          </p:cNvSpPr>
          <p:nvPr/>
        </p:nvSpPr>
        <p:spPr>
          <a:xfrm>
            <a:off x="5014039" y="3131048"/>
            <a:ext cx="2163917" cy="595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Шаблоны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C4CA553-B62D-CEFB-1DCB-EF5DA0623C9F}"/>
              </a:ext>
            </a:extLst>
          </p:cNvPr>
          <p:cNvSpPr>
            <a:spLocks noGrp="1"/>
          </p:cNvSpPr>
          <p:nvPr/>
        </p:nvSpPr>
        <p:spPr>
          <a:xfrm>
            <a:off x="9815756" y="6117570"/>
            <a:ext cx="198016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Майоров Василий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EF6EAF-B3FD-E715-B8DE-C7F1082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90" y="5642515"/>
            <a:ext cx="475055" cy="475055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4BE6A43-7764-4E62-17EA-A12C602BA993}"/>
              </a:ext>
            </a:extLst>
          </p:cNvPr>
          <p:cNvSpPr txBox="1">
            <a:spLocks/>
          </p:cNvSpPr>
          <p:nvPr/>
        </p:nvSpPr>
        <p:spPr>
          <a:xfrm>
            <a:off x="10426046" y="5701433"/>
            <a:ext cx="1369876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F5F01C2-CD78-3709-7D1A-2695AB40DE1E}"/>
              </a:ext>
            </a:extLst>
          </p:cNvPr>
          <p:cNvSpPr/>
          <p:nvPr/>
        </p:nvSpPr>
        <p:spPr>
          <a:xfrm>
            <a:off x="191031" y="166256"/>
            <a:ext cx="11809937" cy="6525489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1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F9D4E5-64B5-9848-9C2C-67E2768D38D6}"/>
              </a:ext>
            </a:extLst>
          </p:cNvPr>
          <p:cNvSpPr>
            <a:spLocks noGrp="1"/>
          </p:cNvSpPr>
          <p:nvPr/>
        </p:nvSpPr>
        <p:spPr>
          <a:xfrm>
            <a:off x="4511571" y="3137837"/>
            <a:ext cx="3168857" cy="582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389913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Floyzen Code</dc:creator>
  <cp:lastModifiedBy>Floyzen Code</cp:lastModifiedBy>
  <cp:revision>2</cp:revision>
  <dcterms:created xsi:type="dcterms:W3CDTF">2023-10-21T09:08:32Z</dcterms:created>
  <dcterms:modified xsi:type="dcterms:W3CDTF">2023-10-21T09:12:02Z</dcterms:modified>
</cp:coreProperties>
</file>