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1"/>
    <p:restoredTop sz="94662"/>
  </p:normalViewPr>
  <p:slideViewPr>
    <p:cSldViewPr snapToGrid="0">
      <p:cViewPr>
        <p:scale>
          <a:sx n="135" d="100"/>
          <a:sy n="135" d="100"/>
        </p:scale>
        <p:origin x="72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220A0-8FE3-5165-9F4A-5ADE580D3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B00D19-1265-C8FB-DBB0-3ECD3269F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6EBFC4-770F-5391-1EBA-ADA22DF0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DEF-01A8-214F-B714-75928F653C3B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D9CDA7-C831-30FB-16AA-446A1E9E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D5C6B4-9F6F-A2CF-AAE4-4941D78C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64E-246F-B746-AC31-B2A4A469F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41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A3039-B073-2F61-2437-366F5E79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651583-0BFC-A398-99A5-05B697DD9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9D7285-924E-3EAE-054F-B22D962C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DEF-01A8-214F-B714-75928F653C3B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1DBF03-F651-7BDE-5319-C2A206F3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ED2B0B-097A-47FE-D6E7-060FB609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64E-246F-B746-AC31-B2A4A469F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73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702315-64C9-72E2-13D3-A5D973F6F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48AEFD-271E-6EFA-9662-8F716D750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F0DB7E-7FD2-64AA-82D6-79523807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DEF-01A8-214F-B714-75928F653C3B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8A2311-7C26-F58E-0BF1-9DB58DF3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006D85-E32E-580F-A615-FD1531C6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64E-246F-B746-AC31-B2A4A469F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58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2E170-4543-BA35-A58D-80C2BDDD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902546-D765-F2D9-7C9D-7D9DDA510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BC6549-F833-93B5-004E-8775A107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DEF-01A8-214F-B714-75928F653C3B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43C02A-B6EB-E337-09B7-59A1FBEA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D221D6-CAA0-3869-C61B-3B932E98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64E-246F-B746-AC31-B2A4A469F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18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0AAF9-FCCC-605A-A941-05D56BF12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242E67-6F0E-D663-D95D-51FE7E7B7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47AAB2-2419-8886-97BF-329AB52E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DEF-01A8-214F-B714-75928F653C3B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4795BF-654E-C742-9622-D9AB7C83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CE749B-13D9-D7C7-0A4B-D2E97980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64E-246F-B746-AC31-B2A4A469F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06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7D4AD-478F-5FD4-CDF2-B428D832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1E5253-D7AB-A460-4FB8-6EDDE5E87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9B2F2C-E964-6B84-FD25-3FF922159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C39BE0-F019-8B09-DF11-113F91BA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DEF-01A8-214F-B714-75928F653C3B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39B1B4-9E06-C0B5-EE02-F29A77BA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2F6405-67F1-D8A9-978E-711E05FA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64E-246F-B746-AC31-B2A4A469F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48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2F77B-90BF-9006-7266-346407C53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8F0170-5C59-DADD-BB98-454A3CE49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C9174D-33C1-CF52-CA2B-322678348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5BADC3B-105F-F733-A0D0-1D4DDBC60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0B3C77-D20F-184B-95E3-82B08867E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747DE5E-7061-5CAA-799E-F5B60E02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DEF-01A8-214F-B714-75928F653C3B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F385395-B983-2718-1DF1-2F0BD2A1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008C27-566F-26C5-5E75-7D920752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64E-246F-B746-AC31-B2A4A469F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70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A4323-B786-1424-D965-93F02EB1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2597C2-D2FD-5C07-2AA2-DB66EE2A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DEF-01A8-214F-B714-75928F653C3B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B97C0F-2019-DDB2-A813-91B9A2D0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BA1FE3-6C97-16B5-2D34-6746EF80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64E-246F-B746-AC31-B2A4A469F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66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99B1F5-483C-EB32-EFAF-63FF1709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DEF-01A8-214F-B714-75928F653C3B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EBC08F-90E4-2E87-7EB0-71052DC5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9ED528-BC90-1AF2-0E13-EA16129B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64E-246F-B746-AC31-B2A4A469F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0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F2667-ECB5-17D8-A272-29624E63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3A939F-1371-A244-4754-5F2C87BE3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D1C727-C7F8-EE8A-EB84-EE1C1B38B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FB686D-9CBD-A7EC-F80A-23D79D2D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DEF-01A8-214F-B714-75928F653C3B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B91108-7F30-97B6-DCBB-FCDABA0F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F163FB-7DF0-A9B5-47DC-46AABE99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64E-246F-B746-AC31-B2A4A469F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3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1642A-D818-C01D-E829-AEDBF2B2D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03E9C01-BFCC-76DE-8B79-002914AAE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0B836F-38D7-49EB-4CDC-CF863C834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44EF19-84C7-39F5-E193-39692212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DEF-01A8-214F-B714-75928F653C3B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EE9096-2CC6-1CB8-76B0-2651C025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341CAC-3723-0F22-DF9E-B2A8C9F7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64E-246F-B746-AC31-B2A4A469F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01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DD83E-8185-FEBB-6038-67216277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FDE83F-B5B3-BEDB-481C-0DD4DB55C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CCA718-CEFB-D32D-2BC4-4907BEB95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0ADEF-01A8-214F-B714-75928F653C3B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1655BB-7CE2-B3EE-D483-10DEC8A1E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F94152-C62F-E52E-DE0E-E63A8369B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6464E-246F-B746-AC31-B2A4A469F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57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B3056-C433-72B2-DB39-4B72F8976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3101" y="2989057"/>
            <a:ext cx="4125797" cy="87988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4CA553-B62D-CEFB-1DCB-EF5DA0623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7356" y="6387977"/>
            <a:ext cx="2551522" cy="357220"/>
          </a:xfrm>
        </p:spPr>
        <p:txBody>
          <a:bodyPr>
            <a:noAutofit/>
          </a:bodyPr>
          <a:lstStyle/>
          <a:p>
            <a:r>
              <a:rPr lang="ru-RU" dirty="0"/>
              <a:t>Майоров Василий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EF6EAF-B3FD-E715-B8DE-C7F1082D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868" y="5912922"/>
            <a:ext cx="475055" cy="475055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B4BE6A43-7764-4E62-17EA-A12C602BA993}"/>
              </a:ext>
            </a:extLst>
          </p:cNvPr>
          <p:cNvSpPr txBox="1">
            <a:spLocks/>
          </p:cNvSpPr>
          <p:nvPr/>
        </p:nvSpPr>
        <p:spPr>
          <a:xfrm>
            <a:off x="10312923" y="5971840"/>
            <a:ext cx="1765955" cy="357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F</a:t>
            </a:r>
            <a:r>
              <a:rPr lang="en-US" dirty="0"/>
              <a:t>loyzenCode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93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04194-263A-D130-B9DC-B02D1E8E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959406-3475-4060-569D-88341A95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2427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7</Words>
  <Application>Microsoft Macintosh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ВВЕДЕНИЕ</vt:lpstr>
      <vt:lpstr>О себе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Floyzen Code</dc:creator>
  <cp:lastModifiedBy>Floyzen Code</cp:lastModifiedBy>
  <cp:revision>1</cp:revision>
  <dcterms:created xsi:type="dcterms:W3CDTF">2023-09-19T17:53:23Z</dcterms:created>
  <dcterms:modified xsi:type="dcterms:W3CDTF">2023-09-19T18:54:58Z</dcterms:modified>
</cp:coreProperties>
</file>