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11"/>
    <p:restoredTop sz="94662"/>
  </p:normalViewPr>
  <p:slideViewPr>
    <p:cSldViewPr snapToGrid="0">
      <p:cViewPr>
        <p:scale>
          <a:sx n="108" d="100"/>
          <a:sy n="108" d="100"/>
        </p:scale>
        <p:origin x="584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A28ED-A949-234F-896F-BAF79F5F7CAE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2AA21-B676-AF4E-94FB-D094D6E7E7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89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2AA21-B676-AF4E-94FB-D094D6E7E76B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173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2AA21-B676-AF4E-94FB-D094D6E7E76B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873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2AA21-B676-AF4E-94FB-D094D6E7E76B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231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2AA21-B676-AF4E-94FB-D094D6E7E76B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65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2AA21-B676-AF4E-94FB-D094D6E7E76B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79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2AA21-B676-AF4E-94FB-D094D6E7E76B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671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2AA21-B676-AF4E-94FB-D094D6E7E76B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14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2BF08-10F4-84E6-87AA-B08581CAF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33FF60-5027-AF70-D4B6-D1D412EED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FC22C7-3108-BB2C-2B4A-96BB05E17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EFF0-4587-1D4E-9832-62A99AFC5FE3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729289-890A-512C-35D5-DB3D3DDF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B9C050-D4EB-1947-44C6-08EEC2C0B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B5EE-C9F4-E64A-915B-464E2CC229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97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A694D1-F1B4-9DE2-7A50-B55E72BC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BE88B8-71F2-67A4-531A-0CBF33B57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8AC1A2-5344-7758-9D75-DB371ADD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EFF0-4587-1D4E-9832-62A99AFC5FE3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0C4C84-FAF3-1DD3-B2B0-413CF765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E54760-34B8-4769-EA65-425CBC45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B5EE-C9F4-E64A-915B-464E2CC229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03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334804-B45B-A565-7C9E-0DFDC1856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A83105F-76A2-5E16-5A49-00C8A99EA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DF38DF-E932-5108-C9E3-173A35024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EFF0-4587-1D4E-9832-62A99AFC5FE3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0E5F6E-9B09-3B46-3F1E-FA332C8F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307D4F-9AC5-70EE-5F37-54ECCADB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B5EE-C9F4-E64A-915B-464E2CC229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81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48352-232F-BA24-870E-E466CFBA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3F7C9C-F81E-8AAD-C81C-844C9A081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F1B08B-1942-9A1D-460B-346014A10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EFF0-4587-1D4E-9832-62A99AFC5FE3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A2F076-A829-6050-C4B8-F96FE619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1B74E9-8C0D-B1A3-0A4F-58480BA9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B5EE-C9F4-E64A-915B-464E2CC229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4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A45AE7-B9EB-6BD8-C339-FB0119FA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EAB694-D2A2-901E-9F69-4DC2B9D07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D39854-FFCD-510D-D3C6-F1BD0E929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EFF0-4587-1D4E-9832-62A99AFC5FE3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5AA3E0-3259-2059-A02D-1E10A384A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A6C9DD-C9CF-25DB-EBBA-66631A31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B5EE-C9F4-E64A-915B-464E2CC229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57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85A490-022D-94D7-93A5-98C8715E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E90E8D-3FD8-25D6-3F83-70EB93D8A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9597CC-B03F-AF71-59B2-BDE5732DB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094082-0542-9117-859E-DA527DBB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EFF0-4587-1D4E-9832-62A99AFC5FE3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400DDF-2FF4-1C99-20E7-9AFCD2E7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BB5E56-9F95-65D6-51E3-EAB9BDCD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B5EE-C9F4-E64A-915B-464E2CC229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37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5524E-50FC-9B53-A957-1A69575E9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51F835-B819-FE06-C204-119AAB986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4C3F1E-702D-1BD6-8847-88489CEB6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27F0722-443E-1BE8-57B6-F48B26034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5E9E7E-C50C-942C-283A-C528AA036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4292077-779C-73DD-8DAD-C6DE1E72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EFF0-4587-1D4E-9832-62A99AFC5FE3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B6CF97E-5F5F-2CFF-223E-DB337F0F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3EF5984-3711-E4B2-FA4E-C626941F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B5EE-C9F4-E64A-915B-464E2CC229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98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33353-AC4C-8142-FE2B-61254B89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EE9809F-E6AE-8CC7-D75B-61A9A706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EFF0-4587-1D4E-9832-62A99AFC5FE3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C9B9BEC-BD71-C62F-05A4-E515B856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02B6AC-9949-4D45-8CE2-ADC90AA5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B5EE-C9F4-E64A-915B-464E2CC229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2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910EB05-08F0-6764-5922-1772A09C0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EFF0-4587-1D4E-9832-62A99AFC5FE3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F85FCF-B7C6-CAA0-A95E-E8DA8610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30A61C-40D3-4056-702E-8CE55B8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B5EE-C9F4-E64A-915B-464E2CC229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51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BB88FB-5BA7-301F-4D24-8D98A76C0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32E1B4-E709-BF59-CEC0-081656380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5A86B7-03DD-0BAC-99E5-40B0C8723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CCABD5-BC27-279A-6510-88F55598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EFF0-4587-1D4E-9832-62A99AFC5FE3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9911B7-02AC-2487-B600-C02BA16B1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244B3C-9373-9050-CE92-7A2A13D9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B5EE-C9F4-E64A-915B-464E2CC229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80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BB37A2-6AB9-2F05-E504-98273DE6E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387F22D-5C11-DBA5-0AC9-12646299A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F0E2BE-287F-02F6-2468-61A297B0C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1D4317-26F2-AB03-CC70-9AFB0365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EFF0-4587-1D4E-9832-62A99AFC5FE3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AC3E3E-EDEB-0653-90B0-9473413CC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4C4B1D-F6D1-A9EF-FBF5-C6B8462E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B5EE-C9F4-E64A-915B-464E2CC229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57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727CA9-6CDF-30E4-3B0A-BC5C62C4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C5051A-1895-89AA-B70B-E23A35940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C96F40-FEE2-91CC-8462-826DDEA55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7EFF0-4587-1D4E-9832-62A99AFC5FE3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BE5DB6-BC47-9905-36E0-96C7CE095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12AD95-C97C-CC5D-055C-BB8C82D93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8B5EE-C9F4-E64A-915B-464E2CC229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52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D24B149E-F990-3672-0836-DA75FEA1DED5}"/>
              </a:ext>
            </a:extLst>
          </p:cNvPr>
          <p:cNvSpPr txBox="1"/>
          <p:nvPr/>
        </p:nvSpPr>
        <p:spPr>
          <a:xfrm>
            <a:off x="817416" y="-464374"/>
            <a:ext cx="10557165" cy="7786747"/>
          </a:xfrm>
          <a:prstGeom prst="rect">
            <a:avLst/>
          </a:prstGeom>
          <a:ln w="22225">
            <a:solidFill>
              <a:schemeClr val="accent1">
                <a:shade val="15000"/>
                <a:alpha val="0"/>
              </a:schemeClr>
            </a:solidFill>
          </a:ln>
          <a:effectLst>
            <a:reflection stA="0" endPos="65000" dist="50800" dir="5400000" sy="-100000" algn="bl" rotWithShape="0"/>
          </a:effectLst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0000" b="1" dirty="0">
                <a:solidFill>
                  <a:srgbClr val="7030A0">
                    <a:alpha val="14287"/>
                  </a:srgbClr>
                </a:solidFill>
              </a:rPr>
              <a:t>С++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4790196-E16E-5A0D-E31A-1C0C3098BBF8}"/>
              </a:ext>
            </a:extLst>
          </p:cNvPr>
          <p:cNvSpPr>
            <a:spLocks noGrp="1"/>
          </p:cNvSpPr>
          <p:nvPr/>
        </p:nvSpPr>
        <p:spPr>
          <a:xfrm>
            <a:off x="4061839" y="3131048"/>
            <a:ext cx="4068318" cy="5959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Файловая система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247FC2C-503B-B1A2-3456-253BC6F9ADF0}"/>
              </a:ext>
            </a:extLst>
          </p:cNvPr>
          <p:cNvSpPr>
            <a:spLocks noGrp="1"/>
          </p:cNvSpPr>
          <p:nvPr/>
        </p:nvSpPr>
        <p:spPr>
          <a:xfrm>
            <a:off x="9815756" y="6117570"/>
            <a:ext cx="1980165" cy="357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Майоров Василий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F2B28F-63AA-10C1-0257-B48DE28F6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990" y="5642515"/>
            <a:ext cx="475055" cy="475055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A9411316-DD72-D3D3-5563-70428B25D3FD}"/>
              </a:ext>
            </a:extLst>
          </p:cNvPr>
          <p:cNvSpPr txBox="1">
            <a:spLocks/>
          </p:cNvSpPr>
          <p:nvPr/>
        </p:nvSpPr>
        <p:spPr>
          <a:xfrm>
            <a:off x="10426046" y="5701433"/>
            <a:ext cx="1369876" cy="357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F</a:t>
            </a:r>
            <a:r>
              <a:rPr lang="en-US" dirty="0"/>
              <a:t>loyzenCode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BC3822F-0D18-E0ED-93B4-BE9E981425C1}"/>
              </a:ext>
            </a:extLst>
          </p:cNvPr>
          <p:cNvSpPr/>
          <p:nvPr/>
        </p:nvSpPr>
        <p:spPr>
          <a:xfrm>
            <a:off x="191031" y="166256"/>
            <a:ext cx="11809937" cy="6525489"/>
          </a:xfrm>
          <a:prstGeom prst="rect">
            <a:avLst/>
          </a:prstGeom>
          <a:noFill/>
          <a:ln w="12700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78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9E3BF-3593-EF94-9A6A-BB582349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C81A47-0879-641D-87F3-ED845BCA5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	При операциях с файлом вначале необходимо открыть файл с помощью функции </a:t>
            </a:r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open()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Данная функция имеет две версии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065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9E3BF-3593-EF94-9A6A-BB582349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C81A47-0879-641D-87F3-ED845BCA5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	При операциях с файлом вначале необходимо открыть файл с помощью функции </a:t>
            </a:r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open()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Данная функция имеет две версии:</a:t>
            </a:r>
            <a:endParaRPr lang="en" b="0" i="0" u="none" strike="noStrike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open(</a:t>
            </a:r>
            <a:r>
              <a:rPr lang="ru-RU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путь)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0017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9E3BF-3593-EF94-9A6A-BB582349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C81A47-0879-641D-87F3-ED845BCA5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	При операциях с файлом вначале необходимо открыть файл с помощью функции </a:t>
            </a:r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open()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Данная функция имеет две версии:</a:t>
            </a:r>
            <a:endParaRPr lang="en" b="0" i="0" u="none" strike="noStrike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open(</a:t>
            </a:r>
            <a:r>
              <a:rPr lang="ru-RU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путь)</a:t>
            </a:r>
            <a:endParaRPr lang="en-US" b="1" i="0" u="none" strike="noStrike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open(</a:t>
            </a:r>
            <a:r>
              <a:rPr lang="ru-RU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путь, режим)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7142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9E3BF-3593-EF94-9A6A-BB582349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C81A47-0879-641D-87F3-ED845BCA5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	При операциях с файлом вначале необходимо открыть файл с помощью функции </a:t>
            </a:r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open()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Данная функция имеет две версии:</a:t>
            </a:r>
            <a:endParaRPr lang="en" b="0" i="0" u="none" strike="noStrike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open(</a:t>
            </a:r>
            <a:r>
              <a:rPr lang="ru-RU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путь)</a:t>
            </a:r>
            <a:endParaRPr lang="en-US" b="1" i="0" u="none" strike="noStrike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open(</a:t>
            </a:r>
            <a:r>
              <a:rPr lang="ru-RU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путь, режим)</a:t>
            </a:r>
            <a:endParaRPr lang="en-US" b="1" i="0" u="none" strike="noStrike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-apple-system"/>
              </a:rPr>
              <a:t>	</a:t>
            </a:r>
            <a:r>
              <a:rPr lang="ru-RU" dirty="0">
                <a:effectLst/>
              </a:rPr>
              <a:t>Для открытия файла в функцию необходимо передать путь к файлу в виде строки. И также можно указать режим открытия,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к</a:t>
            </a:r>
            <a:r>
              <a:rPr lang="ru-RU" dirty="0" err="1">
                <a:effectLst/>
              </a:rPr>
              <a:t>оторый</a:t>
            </a:r>
            <a:r>
              <a:rPr lang="ru-RU" dirty="0">
                <a:effectLst/>
              </a:rPr>
              <a:t> находится в пространстве имён </a:t>
            </a:r>
            <a:r>
              <a:rPr lang="ru-RU" dirty="0" err="1">
                <a:effectLst/>
              </a:rPr>
              <a:t>s</a:t>
            </a:r>
            <a:r>
              <a:rPr lang="en-US" dirty="0">
                <a:effectLst/>
              </a:rPr>
              <a:t>td::</a:t>
            </a:r>
            <a:r>
              <a:rPr lang="en-US" dirty="0" err="1">
                <a:effectLst/>
              </a:rPr>
              <a:t>ios</a:t>
            </a:r>
            <a:r>
              <a:rPr lang="en-US" dirty="0">
                <a:effectLst/>
              </a:rPr>
              <a:t>.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5293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6806-9E1E-B8DA-91B2-E27270C7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Режимы открытия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BA2F7C-A109-3B83-1D16-9B9E7977C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b="1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ios</a:t>
            </a:r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::in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файл открывается для ввода (чтения). Может быть установлен только для объекта </a:t>
            </a:r>
            <a:r>
              <a:rPr lang="en" b="0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ifstream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или </a:t>
            </a:r>
            <a:r>
              <a:rPr lang="en" b="0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fstream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2184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6806-9E1E-B8DA-91B2-E27270C7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Режимы открытия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BA2F7C-A109-3B83-1D16-9B9E7977C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b="1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ios</a:t>
            </a:r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::in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файл открывается для ввода (чтения). Может быть установлен только для объекта </a:t>
            </a:r>
            <a:r>
              <a:rPr lang="en" b="0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ifstream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или </a:t>
            </a:r>
            <a:r>
              <a:rPr lang="en" b="0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fstream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" b="0" i="0" u="none" strike="noStrike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b="1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ios</a:t>
            </a:r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::out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файл открывается для вывода (записи). При этом старые данные удаляются. Может быть установлен только для объекта </a:t>
            </a:r>
            <a:r>
              <a:rPr lang="en" b="0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ofstream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или </a:t>
            </a:r>
            <a:r>
              <a:rPr lang="en" b="0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fstream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2195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6806-9E1E-B8DA-91B2-E27270C7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Режимы открытия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BA2F7C-A109-3B83-1D16-9B9E7977C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b="1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ios</a:t>
            </a:r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::in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файл открывается для ввода (чтения). Может быть установлен только для объекта </a:t>
            </a:r>
            <a:r>
              <a:rPr lang="en" b="0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ifstream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или </a:t>
            </a:r>
            <a:r>
              <a:rPr lang="en" b="0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fstream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" b="0" i="0" u="none" strike="noStrike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b="1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ios</a:t>
            </a:r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::out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файл открывается для вывода (записи). При этом старые данные удаляются. Может быть установлен только для объекта </a:t>
            </a:r>
            <a:r>
              <a:rPr lang="en" b="0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ofstream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или </a:t>
            </a:r>
            <a:r>
              <a:rPr lang="en" b="0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fstream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b="1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ios</a:t>
            </a:r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::app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файл открывается для </a:t>
            </a:r>
            <a:r>
              <a:rPr lang="ru-RU" b="0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дозаписи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. Старые данные не удаляются.</a:t>
            </a:r>
          </a:p>
        </p:txBody>
      </p:sp>
    </p:spTree>
    <p:extLst>
      <p:ext uri="{BB962C8B-B14F-4D97-AF65-F5344CB8AC3E}">
        <p14:creationId xmlns:p14="http://schemas.microsoft.com/office/powerpoint/2010/main" val="2478292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6806-9E1E-B8DA-91B2-E27270C7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Режимы открытия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BA2F7C-A109-3B83-1D16-9B9E7977C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b="1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ios</a:t>
            </a:r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::in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файл открывается для ввода (чтения). Может быть установлен только для объекта </a:t>
            </a:r>
            <a:r>
              <a:rPr lang="en" b="0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ifstream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или </a:t>
            </a:r>
            <a:r>
              <a:rPr lang="en" b="0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fstream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" b="0" i="0" u="none" strike="noStrike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b="1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ios</a:t>
            </a:r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::out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файл открывается для вывода (записи). При этом старые данные удаляются. Может быть установлен только для объекта </a:t>
            </a:r>
            <a:r>
              <a:rPr lang="en" b="0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ofstream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или </a:t>
            </a:r>
            <a:r>
              <a:rPr lang="en" b="0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fstream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b="1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ios</a:t>
            </a:r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::app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файл открывается для </a:t>
            </a:r>
            <a:r>
              <a:rPr lang="ru-RU" b="0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дозаписи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. Старые данные не удаляются.</a:t>
            </a:r>
            <a:endParaRPr lang="en-US" b="0" i="0" u="none" strike="noStrike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" b="1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ios</a:t>
            </a:r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::ate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после открытия файла перемещает указатель в конец файла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u="none" strike="noStrike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583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6806-9E1E-B8DA-91B2-E27270C7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Режимы открытия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BA2F7C-A109-3B83-1D16-9B9E7977C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" b="1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ios</a:t>
            </a:r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::in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файл открывается для ввода (чтения). Может быть установлен только для объекта </a:t>
            </a:r>
            <a:r>
              <a:rPr lang="en" b="0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ifstream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или </a:t>
            </a:r>
            <a:r>
              <a:rPr lang="en" b="0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fstream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" b="0" i="0" u="none" strike="noStrike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b="1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ios</a:t>
            </a:r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::out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файл открывается для вывода (записи). При этом старые данные удаляются. Может быть установлен только для объекта </a:t>
            </a:r>
            <a:r>
              <a:rPr lang="en" b="0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ofstream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или </a:t>
            </a:r>
            <a:r>
              <a:rPr lang="en" b="0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fstream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b="1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ios</a:t>
            </a:r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::app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файл открывается для </a:t>
            </a:r>
            <a:r>
              <a:rPr lang="ru-RU" b="0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дозаписи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. Старые данные не удаляются.</a:t>
            </a:r>
            <a:endParaRPr lang="en-US" b="0" i="0" u="none" strike="noStrike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" b="1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ios</a:t>
            </a:r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::ate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после открытия файла перемещает указатель в конец файла</a:t>
            </a:r>
            <a:endParaRPr lang="en-US" b="0" i="0" u="none" strike="noStrike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b="1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ios</a:t>
            </a:r>
            <a:r>
              <a:rPr lang="en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::binary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файл открывается в бинарном режиме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u="none" strike="noStrike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74862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6806-9E1E-B8DA-91B2-E27270C7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Режимы открытия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BA2F7C-A109-3B83-1D16-9B9E7977C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2127"/>
            <a:ext cx="10515600" cy="1853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>
                <a:solidFill>
                  <a:srgbClr val="000000"/>
                </a:solidFill>
                <a:latin typeface="-apple-system"/>
              </a:rPr>
              <a:t>П</a:t>
            </a:r>
            <a:r>
              <a:rPr lang="ru-RU" sz="3200" b="1" dirty="0" err="1">
                <a:solidFill>
                  <a:srgbClr val="000000"/>
                </a:solidFill>
                <a:latin typeface="-apple-system"/>
              </a:rPr>
              <a:t>римечание</a:t>
            </a:r>
            <a:r>
              <a:rPr lang="en-US" sz="3200" b="1" dirty="0">
                <a:solidFill>
                  <a:srgbClr val="000000"/>
                </a:solidFill>
                <a:latin typeface="-apple-system"/>
              </a:rPr>
              <a:t>:</a:t>
            </a:r>
            <a:r>
              <a:rPr lang="en-US" sz="3200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ru-RU" sz="3200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Если при открытии режим не указан, то по умолчанию для объектов </a:t>
            </a:r>
            <a:r>
              <a:rPr lang="en" sz="3200" b="0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ofstream</a:t>
            </a:r>
            <a:r>
              <a:rPr lang="en" sz="3200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sz="3200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применяется режим </a:t>
            </a:r>
            <a:r>
              <a:rPr lang="en" sz="3200" b="0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ios</a:t>
            </a:r>
            <a:r>
              <a:rPr lang="en" sz="3200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::out, </a:t>
            </a:r>
            <a:r>
              <a:rPr lang="ru-RU" sz="3200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а для объектов </a:t>
            </a:r>
            <a:r>
              <a:rPr lang="en" sz="3200" b="0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ifstream</a:t>
            </a:r>
            <a:r>
              <a:rPr lang="en" sz="3200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 - </a:t>
            </a:r>
            <a:r>
              <a:rPr lang="ru-RU" sz="3200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режим </a:t>
            </a:r>
            <a:r>
              <a:rPr lang="en" sz="3200" b="0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ios</a:t>
            </a:r>
            <a:r>
              <a:rPr lang="en" sz="3200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::in. </a:t>
            </a:r>
            <a:r>
              <a:rPr lang="ru-RU" sz="3200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Для объектов </a:t>
            </a:r>
            <a:r>
              <a:rPr lang="en" sz="3200" b="0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fstream</a:t>
            </a:r>
            <a:r>
              <a:rPr lang="en" sz="3200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sz="3200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совмещаются режимы </a:t>
            </a:r>
            <a:r>
              <a:rPr lang="en" sz="3200" b="0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ios</a:t>
            </a:r>
            <a:r>
              <a:rPr lang="en" sz="3200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::out </a:t>
            </a:r>
            <a:r>
              <a:rPr lang="ru-RU" sz="3200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и </a:t>
            </a:r>
            <a:r>
              <a:rPr lang="en" sz="3200" b="0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ios</a:t>
            </a:r>
            <a:r>
              <a:rPr lang="en" sz="3200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::in.</a:t>
            </a:r>
          </a:p>
        </p:txBody>
      </p:sp>
    </p:spTree>
    <p:extLst>
      <p:ext uri="{BB962C8B-B14F-4D97-AF65-F5344CB8AC3E}">
        <p14:creationId xmlns:p14="http://schemas.microsoft.com/office/powerpoint/2010/main" val="427671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C48183E-F67F-87A3-C91E-B90128949A61}"/>
              </a:ext>
            </a:extLst>
          </p:cNvPr>
          <p:cNvSpPr>
            <a:spLocks noGrp="1"/>
          </p:cNvSpPr>
          <p:nvPr/>
        </p:nvSpPr>
        <p:spPr>
          <a:xfrm>
            <a:off x="4511571" y="3137837"/>
            <a:ext cx="3168857" cy="582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1016117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9A6017A-FAE0-BA15-2C2A-0DCB3D3EF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6056"/>
            <a:ext cx="10515600" cy="5921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ofstream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sz="2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sz="2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поток для записи</a:t>
            </a:r>
            <a:endParaRPr lang="ru-RU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89000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9A6017A-FAE0-BA15-2C2A-0DCB3D3EF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6056"/>
            <a:ext cx="10515600" cy="5921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ofstream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sz="2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sz="2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поток для записи</a:t>
            </a:r>
            <a:endParaRPr lang="ru-RU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" sz="2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sz="2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"hello1.txt"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sz="2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sz="2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окрываем</a:t>
            </a:r>
            <a:r>
              <a:rPr lang="ru-RU" sz="2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файл для записи</a:t>
            </a:r>
          </a:p>
          <a:p>
            <a:pPr marL="0" indent="0">
              <a:buNone/>
            </a:pPr>
            <a:br>
              <a:rPr lang="ru-RU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40389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9A6017A-FAE0-BA15-2C2A-0DCB3D3EF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6056"/>
            <a:ext cx="10515600" cy="5921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ofstream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sz="2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sz="2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поток для записи</a:t>
            </a:r>
            <a:endParaRPr lang="ru-RU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" sz="2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sz="2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"hello1.txt"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sz="2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sz="2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окрываем</a:t>
            </a:r>
            <a:r>
              <a:rPr lang="ru-RU" sz="2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файл для записи</a:t>
            </a:r>
          </a:p>
          <a:p>
            <a:pPr marL="0" indent="0">
              <a:buNone/>
            </a:pPr>
            <a:br>
              <a:rPr lang="ru-RU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ofstream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out2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out2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sz="2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"hello2.txt"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ios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sz="2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sz="2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окрываем</a:t>
            </a:r>
            <a:r>
              <a:rPr lang="ru-RU" sz="2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файл для </a:t>
            </a:r>
            <a:r>
              <a:rPr lang="ru-RU" sz="2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дозаписи</a:t>
            </a:r>
            <a:endParaRPr lang="ru-RU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18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9A6017A-FAE0-BA15-2C2A-0DCB3D3EF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6056"/>
            <a:ext cx="10515600" cy="5921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ofstream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sz="2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sz="2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поток для записи</a:t>
            </a:r>
            <a:endParaRPr lang="ru-RU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" sz="2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sz="2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"hello1.txt"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sz="2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sz="2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окрываем</a:t>
            </a:r>
            <a:r>
              <a:rPr lang="ru-RU" sz="2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файл для записи</a:t>
            </a:r>
          </a:p>
          <a:p>
            <a:pPr marL="0" indent="0">
              <a:buNone/>
            </a:pPr>
            <a:br>
              <a:rPr lang="ru-RU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ofstream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out2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out2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sz="2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"hello2.txt"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ios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sz="2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sz="2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окрываем</a:t>
            </a:r>
            <a:r>
              <a:rPr lang="ru-RU" sz="2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файл для </a:t>
            </a:r>
            <a:r>
              <a:rPr lang="ru-RU" sz="2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дозаписи</a:t>
            </a:r>
            <a:endParaRPr lang="ru-RU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ru-RU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ofstream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out3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out2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sz="2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"hello3.txt"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ios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en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ios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binary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sz="2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sz="2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установка нескольких режимов</a:t>
            </a:r>
            <a:endParaRPr lang="ru-RU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87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9A6017A-FAE0-BA15-2C2A-0DCB3D3EF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6056"/>
            <a:ext cx="10515600" cy="59218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ofstream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поток для записи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"hello1.txt"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окрываем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файл для записи</a:t>
            </a:r>
          </a:p>
          <a:p>
            <a:pPr marL="0" indent="0">
              <a:buNone/>
            </a:pPr>
            <a:br>
              <a:rPr lang="ru-R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ofstream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"hello2.txt"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ios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окрываем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файл для </a:t>
            </a:r>
            <a:r>
              <a:rPr lang="ru-RU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дозаписи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ru-R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ofstream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"hello3.txt"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ios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ios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binary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установка нескольких режимов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ru-R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ifstream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поток для чтения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"hello4.txt"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окрываем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файл для чтения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8227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9A6017A-FAE0-BA15-2C2A-0DCB3D3EF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6056"/>
            <a:ext cx="10515600" cy="592182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ofstream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поток для записи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"hello1.txt"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окрываем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файл для записи</a:t>
            </a:r>
          </a:p>
          <a:p>
            <a:pPr marL="0" indent="0">
              <a:buNone/>
            </a:pPr>
            <a:br>
              <a:rPr lang="ru-R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ofstream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"hello2.txt"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ios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окрываем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файл для </a:t>
            </a:r>
            <a:r>
              <a:rPr lang="ru-RU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дозаписи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ru-R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ofstream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"hello3.txt"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ios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ios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binary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установка нескольких режимов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ru-R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ifstream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поток для чтения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"hello4.txt"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окрываем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файл для чтения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ru-R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fstream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поток для чтения-записи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fs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"hello5.txt"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окрываем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файл для чтения-записи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5124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E756B-7ABE-4ACB-786E-B02FE7D8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 файлового класса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33204E-7EC2-0F49-6B5B-FBB1AAE4A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973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E756B-7ABE-4ACB-786E-B02FE7D8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 файлового класса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33204E-7EC2-0F49-6B5B-FBB1AAE4A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Необязательно использовать </a:t>
            </a:r>
            <a:r>
              <a:rPr lang="ru-RU" dirty="0" err="1"/>
              <a:t>функци</a:t>
            </a:r>
            <a:r>
              <a:rPr lang="en-US" dirty="0" err="1"/>
              <a:t>ю</a:t>
            </a:r>
            <a:r>
              <a:rPr lang="en-US" dirty="0"/>
              <a:t> </a:t>
            </a:r>
            <a:r>
              <a:rPr lang="en-US" b="1" dirty="0"/>
              <a:t>open()</a:t>
            </a:r>
            <a:r>
              <a:rPr lang="en-US" dirty="0"/>
              <a:t>,</a:t>
            </a:r>
            <a:r>
              <a:rPr lang="ru-RU" dirty="0"/>
              <a:t> если мы будем использовать конструктор классов </a:t>
            </a:r>
            <a:r>
              <a:rPr lang="en-US" b="1" dirty="0"/>
              <a:t>&lt;</a:t>
            </a:r>
            <a:r>
              <a:rPr lang="ru-RU" b="1" dirty="0" err="1"/>
              <a:t>f</a:t>
            </a:r>
            <a:r>
              <a:rPr lang="en-US" b="1" dirty="0"/>
              <a:t>stream&gt;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79066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E756B-7ABE-4ACB-786E-B02FE7D8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 файлового класса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33204E-7EC2-0F49-6B5B-FBB1AAE4A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Необязательно использовать </a:t>
            </a:r>
            <a:r>
              <a:rPr lang="ru-RU" dirty="0" err="1"/>
              <a:t>функци</a:t>
            </a:r>
            <a:r>
              <a:rPr lang="en-US" dirty="0" err="1"/>
              <a:t>ю</a:t>
            </a:r>
            <a:r>
              <a:rPr lang="en-US" dirty="0"/>
              <a:t> </a:t>
            </a:r>
            <a:r>
              <a:rPr lang="en-US" b="1" dirty="0"/>
              <a:t>open()</a:t>
            </a:r>
            <a:r>
              <a:rPr lang="en-US" dirty="0"/>
              <a:t>,</a:t>
            </a:r>
            <a:r>
              <a:rPr lang="ru-RU" dirty="0"/>
              <a:t> если мы будем использовать конструктор классов </a:t>
            </a:r>
            <a:r>
              <a:rPr lang="en-US" b="1" dirty="0"/>
              <a:t>&lt;</a:t>
            </a:r>
            <a:r>
              <a:rPr lang="ru-RU" b="1" dirty="0" err="1"/>
              <a:t>f</a:t>
            </a:r>
            <a:r>
              <a:rPr lang="en-US" b="1" dirty="0"/>
              <a:t>stream&gt;:</a:t>
            </a:r>
          </a:p>
          <a:p>
            <a:pPr marL="0" indent="0">
              <a:buNone/>
            </a:pPr>
            <a:r>
              <a:rPr lang="en-US" b="1" dirty="0" err="1"/>
              <a:t>fstream</a:t>
            </a:r>
            <a:r>
              <a:rPr lang="en-US" b="1" dirty="0"/>
              <a:t>(</a:t>
            </a:r>
            <a:r>
              <a:rPr lang="ru-RU" b="1" dirty="0"/>
              <a:t>путь)</a:t>
            </a:r>
          </a:p>
          <a:p>
            <a:pPr marL="0" indent="0">
              <a:buNone/>
            </a:pPr>
            <a:r>
              <a:rPr lang="en-US" b="1" dirty="0" err="1"/>
              <a:t>fstream</a:t>
            </a:r>
            <a:r>
              <a:rPr lang="en-US" b="1" dirty="0"/>
              <a:t>(</a:t>
            </a:r>
            <a:r>
              <a:rPr lang="ru-RU" b="1" dirty="0"/>
              <a:t>путь, режим)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4308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E756B-7ABE-4ACB-786E-B02FE7D8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 файлового класса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33204E-7EC2-0F49-6B5B-FBB1AAE4A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Необязательно использовать </a:t>
            </a:r>
            <a:r>
              <a:rPr lang="ru-RU" dirty="0" err="1"/>
              <a:t>функци</a:t>
            </a:r>
            <a:r>
              <a:rPr lang="en-US" dirty="0" err="1"/>
              <a:t>ю</a:t>
            </a:r>
            <a:r>
              <a:rPr lang="en-US" dirty="0"/>
              <a:t> </a:t>
            </a:r>
            <a:r>
              <a:rPr lang="en-US" b="1" dirty="0"/>
              <a:t>open()</a:t>
            </a:r>
            <a:r>
              <a:rPr lang="en-US" dirty="0"/>
              <a:t>,</a:t>
            </a:r>
            <a:r>
              <a:rPr lang="ru-RU" dirty="0"/>
              <a:t> если мы будем использовать конструктор классов </a:t>
            </a:r>
            <a:r>
              <a:rPr lang="en-US" b="1" dirty="0"/>
              <a:t>&lt;</a:t>
            </a:r>
            <a:r>
              <a:rPr lang="ru-RU" b="1" dirty="0" err="1"/>
              <a:t>f</a:t>
            </a:r>
            <a:r>
              <a:rPr lang="en-US" b="1" dirty="0"/>
              <a:t>stream&gt;:</a:t>
            </a:r>
          </a:p>
          <a:p>
            <a:pPr marL="0" indent="0">
              <a:buNone/>
            </a:pPr>
            <a:r>
              <a:rPr lang="en-US" b="1" dirty="0" err="1"/>
              <a:t>fstream</a:t>
            </a:r>
            <a:r>
              <a:rPr lang="en-US" b="1" dirty="0"/>
              <a:t>(</a:t>
            </a:r>
            <a:r>
              <a:rPr lang="ru-RU" b="1" dirty="0"/>
              <a:t>путь)</a:t>
            </a:r>
          </a:p>
          <a:p>
            <a:pPr marL="0" indent="0">
              <a:buNone/>
            </a:pPr>
            <a:r>
              <a:rPr lang="en-US" b="1" dirty="0" err="1"/>
              <a:t>fstream</a:t>
            </a:r>
            <a:r>
              <a:rPr lang="en-US" b="1" dirty="0"/>
              <a:t>(</a:t>
            </a:r>
            <a:r>
              <a:rPr lang="ru-RU" b="1" dirty="0"/>
              <a:t>путь, режим)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ofstream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hello.txt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ifstream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hello.txt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fstream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hello.txt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ios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B276075-DD56-96BD-0086-7E4E20FB8E15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838200" y="4001294"/>
            <a:ext cx="106462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698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29239E-0C12-A0A1-74F0-5DF120F2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Файловые потоки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D59CBE-2508-82CD-BC86-7FA02B0CB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480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CC154-635F-621A-A3D9-6C61D6B1F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З</a:t>
            </a:r>
            <a:r>
              <a:rPr lang="ru-RU" dirty="0" err="1"/>
              <a:t>акрытие</a:t>
            </a:r>
            <a:r>
              <a:rPr lang="ru-RU" dirty="0"/>
              <a:t>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5ABB39-66E4-2C20-87D6-EB9FAB860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730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CC154-635F-621A-A3D9-6C61D6B1F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З</a:t>
            </a:r>
            <a:r>
              <a:rPr lang="ru-RU" dirty="0" err="1"/>
              <a:t>акрытие</a:t>
            </a:r>
            <a:r>
              <a:rPr lang="ru-RU" dirty="0"/>
              <a:t>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5ABB39-66E4-2C20-87D6-EB9FAB860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После того</a:t>
            </a:r>
            <a:r>
              <a:rPr lang="en-US" dirty="0"/>
              <a:t>, </a:t>
            </a:r>
            <a:r>
              <a:rPr lang="ru-RU" dirty="0"/>
              <a:t>как мы что-либо сделали с файлом нам необходимо его закрыть,</a:t>
            </a:r>
            <a:r>
              <a:rPr lang="en-US" dirty="0"/>
              <a:t> </a:t>
            </a:r>
            <a:r>
              <a:rPr lang="ru-RU" dirty="0"/>
              <a:t>делается это с помощью функции </a:t>
            </a:r>
            <a:r>
              <a:rPr lang="en-US" b="1" dirty="0"/>
              <a:t>close()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60973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CC154-635F-621A-A3D9-6C61D6B1F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З</a:t>
            </a:r>
            <a:r>
              <a:rPr lang="ru-RU" dirty="0" err="1"/>
              <a:t>акрытие</a:t>
            </a:r>
            <a:r>
              <a:rPr lang="ru-RU" dirty="0"/>
              <a:t>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5ABB39-66E4-2C20-87D6-EB9FAB860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После того</a:t>
            </a:r>
            <a:r>
              <a:rPr lang="en-US" dirty="0"/>
              <a:t>, </a:t>
            </a:r>
            <a:r>
              <a:rPr lang="ru-RU" dirty="0"/>
              <a:t>как мы что-либо сделали с файлом нам необходимо его закрыть,</a:t>
            </a:r>
            <a:r>
              <a:rPr lang="en-US" dirty="0"/>
              <a:t> </a:t>
            </a:r>
            <a:r>
              <a:rPr lang="ru-RU" dirty="0"/>
              <a:t>делается это с помощью функции </a:t>
            </a:r>
            <a:r>
              <a:rPr lang="en-US" b="1" dirty="0"/>
              <a:t>close()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Стоит учесть,</a:t>
            </a:r>
            <a:r>
              <a:rPr lang="en-US" dirty="0"/>
              <a:t> </a:t>
            </a:r>
            <a:r>
              <a:rPr lang="ru-RU" dirty="0"/>
              <a:t>что после того</a:t>
            </a:r>
            <a:r>
              <a:rPr lang="en-US" dirty="0"/>
              <a:t>, </a:t>
            </a:r>
            <a:r>
              <a:rPr lang="ru-RU" dirty="0"/>
              <a:t>как объект потока выходит из области видимости,</a:t>
            </a:r>
            <a:r>
              <a:rPr lang="en-US" dirty="0"/>
              <a:t> </a:t>
            </a:r>
            <a:r>
              <a:rPr lang="ru-RU" dirty="0"/>
              <a:t>то у него автоматически вызывается функция </a:t>
            </a:r>
            <a:r>
              <a:rPr lang="en-US" b="1" dirty="0"/>
              <a:t>close()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1609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A31FF6-CEF7-643A-DD25-E93DA9DB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814" y="-227492"/>
            <a:ext cx="9394371" cy="731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02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C48183E-F67F-87A3-C91E-B90128949A61}"/>
              </a:ext>
            </a:extLst>
          </p:cNvPr>
          <p:cNvSpPr>
            <a:spLocks noGrp="1"/>
          </p:cNvSpPr>
          <p:nvPr/>
        </p:nvSpPr>
        <p:spPr>
          <a:xfrm>
            <a:off x="3208285" y="3137837"/>
            <a:ext cx="5775429" cy="582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абота</a:t>
            </a:r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3709690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AC677C-1E61-D770-8A04-362FCF5B7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1049"/>
            <a:ext cx="10515600" cy="1325563"/>
          </a:xfrm>
        </p:spPr>
        <p:txBody>
          <a:bodyPr/>
          <a:lstStyle/>
          <a:p>
            <a:r>
              <a:rPr lang="ru-RU" dirty="0"/>
              <a:t>Запись в файл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FADFBC-D3D2-6EFD-4408-30192C9EF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2629"/>
            <a:ext cx="10515600" cy="568234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10777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AC677C-1E61-D770-8A04-362FCF5B7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1049"/>
            <a:ext cx="10515600" cy="1325563"/>
          </a:xfrm>
        </p:spPr>
        <p:txBody>
          <a:bodyPr/>
          <a:lstStyle/>
          <a:p>
            <a:r>
              <a:rPr lang="ru-RU" dirty="0"/>
              <a:t>Запись в файл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FADFBC-D3D2-6EFD-4408-30192C9EF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2629"/>
            <a:ext cx="10515600" cy="56823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sz="2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fstream</a:t>
            </a:r>
            <a:r>
              <a:rPr lang="en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ofstream</a:t>
            </a: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sz="2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sz="2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поток для записи</a:t>
            </a:r>
            <a:endParaRPr lang="ru-RU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" sz="2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sz="2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hello.txt</a:t>
            </a:r>
            <a:r>
              <a:rPr lang="en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sz="2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sz="2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открываем файл для записи</a:t>
            </a:r>
            <a:endParaRPr lang="ru-RU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if</a:t>
            </a: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" sz="2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is_open</a:t>
            </a: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</a:t>
            </a:r>
            <a:r>
              <a:rPr lang="en" sz="2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sz="2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проверка, если файл открылся успешно, то мы записываем в него </a:t>
            </a:r>
            <a:r>
              <a:rPr lang="en" sz="2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Hello World!</a:t>
            </a:r>
            <a:endParaRPr lang="en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{</a:t>
            </a:r>
          </a:p>
          <a:p>
            <a:pPr marL="0" indent="0">
              <a:buNone/>
            </a:pPr>
            <a:r>
              <a:rPr lang="en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out</a:t>
            </a: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 World!"</a:t>
            </a: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pPr marL="0" indent="0">
              <a:buNone/>
            </a:pPr>
            <a:r>
              <a:rPr lang="en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" sz="2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close</a:t>
            </a: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r>
              <a:rPr lang="en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 has been written"</a:t>
            </a: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94334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42510-40C3-19D2-D72A-2DD63257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 из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426B6A-B5C5-9BB2-0263-BDBE4CE80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913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42510-40C3-19D2-D72A-2DD63257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Чтение из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426B6A-B5C5-9BB2-0263-BDBE4CE8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67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line</a:t>
            </a: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b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ifstream</a:t>
            </a: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sz="2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hello.txt</a:t>
            </a:r>
            <a:r>
              <a:rPr lang="en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sz="2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sz="2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окрываем</a:t>
            </a:r>
            <a:r>
              <a:rPr lang="ru-RU" sz="2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файл для чтения</a:t>
            </a:r>
            <a:endParaRPr lang="ru-RU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sz="2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is_open</a:t>
            </a: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</a:t>
            </a:r>
          </a:p>
          <a:p>
            <a:pPr marL="0" indent="0">
              <a:buNone/>
            </a:pP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getline</a:t>
            </a: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line</a:t>
            </a: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r>
              <a:rPr lang="ru-RU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line</a:t>
            </a: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sz="2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close</a:t>
            </a:r>
            <a:r>
              <a:rPr lang="e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sz="2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sz="2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закрываем файл</a:t>
            </a:r>
            <a:endParaRPr lang="ru-RU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1040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C48183E-F67F-87A3-C91E-B90128949A61}"/>
              </a:ext>
            </a:extLst>
          </p:cNvPr>
          <p:cNvSpPr>
            <a:spLocks noGrp="1"/>
          </p:cNvSpPr>
          <p:nvPr/>
        </p:nvSpPr>
        <p:spPr>
          <a:xfrm>
            <a:off x="3590785" y="3137837"/>
            <a:ext cx="5010429" cy="582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римеры</a:t>
            </a:r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работ</a:t>
            </a:r>
          </a:p>
        </p:txBody>
      </p:sp>
    </p:spTree>
    <p:extLst>
      <p:ext uri="{BB962C8B-B14F-4D97-AF65-F5344CB8AC3E}">
        <p14:creationId xmlns:p14="http://schemas.microsoft.com/office/powerpoint/2010/main" val="140518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29239E-0C12-A0A1-74F0-5DF120F2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Файловые потоки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D59CBE-2508-82CD-BC86-7FA02B0CB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	Для работы с файлами в стандартной библиотеке определен заголовочный файл </a:t>
            </a:r>
            <a:r>
              <a:rPr lang="en" b="1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fstream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который определяет базовые типы для чтения и записи файлов.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1776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C0F237-2966-6953-D889-ECDFFE130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0607" y="-132443"/>
            <a:ext cx="60071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40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C0F237-2966-6953-D889-ECDFFE130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0607" y="-132443"/>
            <a:ext cx="6007100" cy="322580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A17C78A-D4DB-F5CD-816A-9F0E3E879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0607" y="2159000"/>
            <a:ext cx="46355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79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C0F237-2966-6953-D889-ECDFFE130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0607" y="-132443"/>
            <a:ext cx="6007100" cy="322580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A17C78A-D4DB-F5CD-816A-9F0E3E879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0607" y="2159000"/>
            <a:ext cx="4635500" cy="34544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43BAE3D-69B7-F67E-7E61-3C807C432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521" y="2188937"/>
            <a:ext cx="73025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073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E5EFD3-2319-00BC-07EE-B29B48E3E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694" y="608693"/>
            <a:ext cx="9068611" cy="564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741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C48183E-F67F-87A3-C91E-B90128949A61}"/>
              </a:ext>
            </a:extLst>
          </p:cNvPr>
          <p:cNvSpPr>
            <a:spLocks noGrp="1"/>
          </p:cNvSpPr>
          <p:nvPr/>
        </p:nvSpPr>
        <p:spPr>
          <a:xfrm>
            <a:off x="1980449" y="2918746"/>
            <a:ext cx="8231101" cy="1020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Перегрузка </a:t>
            </a: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 </a:t>
            </a:r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операторов</a:t>
            </a:r>
          </a:p>
        </p:txBody>
      </p:sp>
    </p:spTree>
    <p:extLst>
      <p:ext uri="{BB962C8B-B14F-4D97-AF65-F5344CB8AC3E}">
        <p14:creationId xmlns:p14="http://schemas.microsoft.com/office/powerpoint/2010/main" val="16160443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FF31B1-AC98-93F7-688C-7C736D37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CF3BDE-99FD-FF26-85D5-1364B4E5F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2096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FF31B1-AC98-93F7-688C-7C736D37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CF3BDE-99FD-FF26-85D5-1364B4E5F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	Операторы ввода &gt;&gt; и вывода &lt;&lt; прекрасно работают для примитивных типов данных, таких как 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int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или 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double.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В то же время для использования их с объектами классов необходимо переопределять эти операторы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23118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FF31B1-AC98-93F7-688C-7C736D37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CF3BDE-99FD-FF26-85D5-1364B4E5F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	Операторы ввода &gt;&gt; и вывода &lt;&lt; прекрасно работают для примитивных типов данных, таких как 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int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или 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double.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В то же время для использования их с объектами классов необходимо переопределять эти операторы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-apple-system"/>
              </a:rPr>
              <a:t>	Например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,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 если мы хотим вывести поля структуры,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то в таком случае нам придётся перегрузить оператор,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иначе у нас не получится.</a:t>
            </a:r>
          </a:p>
        </p:txBody>
      </p:sp>
    </p:spTree>
    <p:extLst>
      <p:ext uri="{BB962C8B-B14F-4D97-AF65-F5344CB8AC3E}">
        <p14:creationId xmlns:p14="http://schemas.microsoft.com/office/powerpoint/2010/main" val="19230989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6CA029-0CB1-C76B-1E65-B2C090FF6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44330"/>
            <a:ext cx="6350000" cy="676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264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6CA029-0CB1-C76B-1E65-B2C090FF62F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921000" y="44330"/>
            <a:ext cx="6350000" cy="676934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F18801-6670-8706-8E98-FF6068038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31" y="3043735"/>
            <a:ext cx="11003937" cy="770529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6826077-22E3-24EF-D8CA-480F329CA022}"/>
              </a:ext>
            </a:extLst>
          </p:cNvPr>
          <p:cNvCxnSpPr>
            <a:cxnSpLocks/>
          </p:cNvCxnSpPr>
          <p:nvPr/>
        </p:nvCxnSpPr>
        <p:spPr>
          <a:xfrm>
            <a:off x="4093029" y="3254829"/>
            <a:ext cx="741317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AE350C5-7860-C6AC-D139-40DE460A648E}"/>
              </a:ext>
            </a:extLst>
          </p:cNvPr>
          <p:cNvCxnSpPr>
            <a:cxnSpLocks/>
          </p:cNvCxnSpPr>
          <p:nvPr/>
        </p:nvCxnSpPr>
        <p:spPr>
          <a:xfrm>
            <a:off x="663267" y="3481416"/>
            <a:ext cx="148045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96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29239E-0C12-A0A1-74F0-5DF120F2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Файловые потоки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D59CBE-2508-82CD-BC86-7FA02B0CB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	Для работы с файлами в стандартной библиотеке определен заголовочный файл </a:t>
            </a:r>
            <a:r>
              <a:rPr lang="en" b="1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fstream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который определяет базовые типы для чтения и записи файлов.</a:t>
            </a:r>
            <a:endParaRPr lang="en" b="0" i="0" u="none" strike="noStrike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b="1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ifstream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для чтения с файла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97674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7601286-EEF7-DE04-3F18-0A920BC6C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7506" y="-190006"/>
            <a:ext cx="3906982" cy="381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182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7601286-EEF7-DE04-3F18-0A920BC6C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7506" y="-190006"/>
            <a:ext cx="3906982" cy="381011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4FD9A7-35F5-2339-F00D-7C6F0DC58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707" y="-103358"/>
            <a:ext cx="10059637" cy="363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999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7601286-EEF7-DE04-3F18-0A920BC6C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7506" y="-190006"/>
            <a:ext cx="3906982" cy="381011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4FD9A7-35F5-2339-F00D-7C6F0DC58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707" y="-103358"/>
            <a:ext cx="10059637" cy="363681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A0A4A1-1068-2C6E-BA5D-259FA95C5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068" y="2612571"/>
            <a:ext cx="6005864" cy="444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290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39DF07-417F-A510-9F16-D16DE7538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05" y="111354"/>
            <a:ext cx="10803189" cy="663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775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39DF07-417F-A510-9F16-D16DE75382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94405" y="111354"/>
            <a:ext cx="10803189" cy="6635291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C2D4A6B-D2B0-35C4-CBE2-7E9FA077A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69" y="522514"/>
            <a:ext cx="10755807" cy="584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313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39DF07-417F-A510-9F16-D16DE75382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694405" y="111354"/>
            <a:ext cx="10803189" cy="6635291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C2D4A6B-D2B0-35C4-CBE2-7E9FA077AE9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690769" y="522514"/>
            <a:ext cx="10755807" cy="584266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BC56E5-BCA5-0E11-D137-BEE802C71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5698" y="1545499"/>
            <a:ext cx="12683395" cy="376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5061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C48183E-F67F-87A3-C91E-B90128949A61}"/>
              </a:ext>
            </a:extLst>
          </p:cNvPr>
          <p:cNvSpPr>
            <a:spLocks noGrp="1"/>
          </p:cNvSpPr>
          <p:nvPr/>
        </p:nvSpPr>
        <p:spPr>
          <a:xfrm>
            <a:off x="2876422" y="2685500"/>
            <a:ext cx="6439156" cy="1486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Читаем код,</a:t>
            </a: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думаем, анализируем</a:t>
            </a:r>
          </a:p>
        </p:txBody>
      </p:sp>
    </p:spTree>
    <p:extLst>
      <p:ext uri="{BB962C8B-B14F-4D97-AF65-F5344CB8AC3E}">
        <p14:creationId xmlns:p14="http://schemas.microsoft.com/office/powerpoint/2010/main" val="4267957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6A777AC-AC61-2247-A0EE-F8F371C63FAE}"/>
              </a:ext>
            </a:extLst>
          </p:cNvPr>
          <p:cNvSpPr>
            <a:spLocks noGrp="1"/>
          </p:cNvSpPr>
          <p:nvPr/>
        </p:nvSpPr>
        <p:spPr>
          <a:xfrm>
            <a:off x="1121198" y="1697162"/>
            <a:ext cx="99496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/>
              <a:t>Все лекции будут доступны на </a:t>
            </a:r>
            <a:r>
              <a:rPr lang="en-US" sz="4800" dirty="0"/>
              <a:t>GitHub</a:t>
            </a:r>
            <a:endParaRPr lang="ru-RU" sz="4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0A77CA-727B-2BAF-93F3-F821C6631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95" y="3307461"/>
            <a:ext cx="1664268" cy="1664268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A1EC024-DC99-C6D8-4DB3-C51A3D18E9C4}"/>
              </a:ext>
            </a:extLst>
          </p:cNvPr>
          <p:cNvSpPr txBox="1">
            <a:spLocks/>
          </p:cNvSpPr>
          <p:nvPr/>
        </p:nvSpPr>
        <p:spPr>
          <a:xfrm>
            <a:off x="5038028" y="3740811"/>
            <a:ext cx="3818297" cy="797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400" b="1" dirty="0"/>
              <a:t>F</a:t>
            </a:r>
            <a:r>
              <a:rPr lang="en-US" sz="5400" b="1" dirty="0"/>
              <a:t>loyzenCode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249083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29239E-0C12-A0A1-74F0-5DF120F2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Файловые потоки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D59CBE-2508-82CD-BC86-7FA02B0CB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	Для работы с файлами в стандартной библиотеке определен заголовочный файл </a:t>
            </a:r>
            <a:r>
              <a:rPr lang="en" b="1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fstream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который определяет базовые типы для чтения и записи файлов.</a:t>
            </a:r>
            <a:endParaRPr lang="en" b="0" i="0" u="none" strike="noStrike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b="1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ifstream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для чтения с файла</a:t>
            </a:r>
          </a:p>
          <a:p>
            <a:r>
              <a:rPr lang="en" b="1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ofstream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для записи в файл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u="none" strike="noStrike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083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29239E-0C12-A0A1-74F0-5DF120F2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Файловые потоки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D59CBE-2508-82CD-BC86-7FA02B0CB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	Для работы с файлами в стандартной библиотеке определен заголовочный файл </a:t>
            </a:r>
            <a:r>
              <a:rPr lang="en" b="1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fstream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который определяет базовые типы для чтения и записи файлов.</a:t>
            </a:r>
            <a:endParaRPr lang="en" b="0" i="0" u="none" strike="noStrike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b="1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ifstream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для чтения с файла</a:t>
            </a:r>
          </a:p>
          <a:p>
            <a:r>
              <a:rPr lang="en" b="1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ofstream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для записи в файл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b="1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fstream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совмещает запись и чтение</a:t>
            </a:r>
          </a:p>
        </p:txBody>
      </p:sp>
    </p:spTree>
    <p:extLst>
      <p:ext uri="{BB962C8B-B14F-4D97-AF65-F5344CB8AC3E}">
        <p14:creationId xmlns:p14="http://schemas.microsoft.com/office/powerpoint/2010/main" val="656235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29239E-0C12-A0A1-74F0-5DF120F2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Файловые потоки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D59CBE-2508-82CD-BC86-7FA02B0CB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	Для работы с файлами в стандартной библиотеке определен заголовочный файл </a:t>
            </a:r>
            <a:r>
              <a:rPr lang="en" b="1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fstream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который определяет базовые типы для чтения и записи файлов.</a:t>
            </a:r>
            <a:endParaRPr lang="en" b="0" i="0" u="none" strike="noStrike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b="1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ifstream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для чтения с файла</a:t>
            </a:r>
          </a:p>
          <a:p>
            <a:r>
              <a:rPr lang="en" b="1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ofstream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для записи в файл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b="1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fstream</a:t>
            </a:r>
            <a:r>
              <a:rPr lang="e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совмещает запись и чтение</a:t>
            </a:r>
          </a:p>
          <a:p>
            <a:pPr marL="0" indent="0" algn="l">
              <a:buNone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	Это три основных типа для работы с файловой системой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42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9E3BF-3593-EF94-9A6A-BB582349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C81A47-0879-641D-87F3-ED845BCA5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3908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1581</Words>
  <Application>Microsoft Macintosh PowerPoint</Application>
  <PresentationFormat>Широкоэкранный</PresentationFormat>
  <Paragraphs>162</Paragraphs>
  <Slides>57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57</vt:i4>
      </vt:variant>
    </vt:vector>
  </HeadingPairs>
  <TitlesOfParts>
    <vt:vector size="63" baseType="lpstr">
      <vt:lpstr>-apple-system</vt:lpstr>
      <vt:lpstr>Arial</vt:lpstr>
      <vt:lpstr>Calibri</vt:lpstr>
      <vt:lpstr>Calibri Light</vt:lpstr>
      <vt:lpstr>Menlo</vt:lpstr>
      <vt:lpstr>Тема Office</vt:lpstr>
      <vt:lpstr>Презентация PowerPoint</vt:lpstr>
      <vt:lpstr>Презентация PowerPoint</vt:lpstr>
      <vt:lpstr>Файловые потоки</vt:lpstr>
      <vt:lpstr>Файловые потоки</vt:lpstr>
      <vt:lpstr>Файловые потоки</vt:lpstr>
      <vt:lpstr>Файловые потоки</vt:lpstr>
      <vt:lpstr>Файловые потоки</vt:lpstr>
      <vt:lpstr>Файловые потоки</vt:lpstr>
      <vt:lpstr>Открытие файла</vt:lpstr>
      <vt:lpstr>Открытие файла</vt:lpstr>
      <vt:lpstr>Открытие файла</vt:lpstr>
      <vt:lpstr>Открытие файла</vt:lpstr>
      <vt:lpstr>Открытие файла</vt:lpstr>
      <vt:lpstr>Режимы открытия файла</vt:lpstr>
      <vt:lpstr>Режимы открытия файла</vt:lpstr>
      <vt:lpstr>Режимы открытия файла</vt:lpstr>
      <vt:lpstr>Режимы открытия файла</vt:lpstr>
      <vt:lpstr>Режимы открытия файла</vt:lpstr>
      <vt:lpstr>Режимы открытия файла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Конструктор файлового класса</vt:lpstr>
      <vt:lpstr>Конструктор файлового класса</vt:lpstr>
      <vt:lpstr>Конструктор файлового класса</vt:lpstr>
      <vt:lpstr>Конструктор файлового класса</vt:lpstr>
      <vt:lpstr>Закрытие файла</vt:lpstr>
      <vt:lpstr>Закрытие файла</vt:lpstr>
      <vt:lpstr>Закрытие файла</vt:lpstr>
      <vt:lpstr>Презентация PowerPoint</vt:lpstr>
      <vt:lpstr>Презентация PowerPoint</vt:lpstr>
      <vt:lpstr>Запись в файл</vt:lpstr>
      <vt:lpstr>Запись в файл</vt:lpstr>
      <vt:lpstr>Чтение из файла</vt:lpstr>
      <vt:lpstr>Чтение из файла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Перегрузка операторов</vt:lpstr>
      <vt:lpstr>Перегрузка операторов</vt:lpstr>
      <vt:lpstr>Перегрузка операторов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Floyzen Code</dc:creator>
  <cp:lastModifiedBy>Floyzen Code</cp:lastModifiedBy>
  <cp:revision>4</cp:revision>
  <dcterms:created xsi:type="dcterms:W3CDTF">2023-11-02T20:48:37Z</dcterms:created>
  <dcterms:modified xsi:type="dcterms:W3CDTF">2023-11-02T21:52:19Z</dcterms:modified>
</cp:coreProperties>
</file>