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Assistant"/>
      <p:regular r:id="rId31"/>
      <p:bold r:id="rId32"/>
    </p:embeddedFont>
    <p:embeddedFont>
      <p:font typeface="Montserrat Light"/>
      <p:regular r:id="rId33"/>
      <p:bold r:id="rId34"/>
      <p:italic r:id="rId35"/>
      <p:boldItalic r:id="rId36"/>
    </p:embeddedFont>
    <p:embeddedFont>
      <p:font typeface="Gabriela"/>
      <p:regular r:id="rId37"/>
    </p:embeddedFont>
    <p:embeddedFont>
      <p:font typeface="Roboto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2" roundtripDataSignature="AMtx7mjc4J2KrUkNiKXtPE/tdY1C0zlW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italic.fntdata"/><Relationship Id="rId20" Type="http://schemas.openxmlformats.org/officeDocument/2006/relationships/font" Target="fonts/Raleway-bold.fntdata"/><Relationship Id="rId42" Type="http://customschemas.google.com/relationships/presentationmetadata" Target="metadata"/><Relationship Id="rId41" Type="http://schemas.openxmlformats.org/officeDocument/2006/relationships/font" Target="fonts/RobotoLight-boldItalic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ssistant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Light-regular.fntdata"/><Relationship Id="rId10" Type="http://schemas.openxmlformats.org/officeDocument/2006/relationships/slide" Target="slides/slide5.xml"/><Relationship Id="rId32" Type="http://schemas.openxmlformats.org/officeDocument/2006/relationships/font" Target="fonts/Assistant-bold.fntdata"/><Relationship Id="rId13" Type="http://schemas.openxmlformats.org/officeDocument/2006/relationships/slide" Target="slides/slide8.xml"/><Relationship Id="rId35" Type="http://schemas.openxmlformats.org/officeDocument/2006/relationships/font" Target="fonts/MontserratLigh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Light-bold.fntdata"/><Relationship Id="rId15" Type="http://schemas.openxmlformats.org/officeDocument/2006/relationships/slide" Target="slides/slide10.xml"/><Relationship Id="rId37" Type="http://schemas.openxmlformats.org/officeDocument/2006/relationships/font" Target="fonts/Gabriela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Light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Light-bold.fntdata"/><Relationship Id="rId16" Type="http://schemas.openxmlformats.org/officeDocument/2006/relationships/slide" Target="slides/slide11.xml"/><Relationship Id="rId38" Type="http://schemas.openxmlformats.org/officeDocument/2006/relationships/font" Target="fonts/RobotoLight-regular.fntdata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77f85657c1_0_2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277f85657c1_0_2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77f85657c1_0_3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g277f85657c1_0_3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77f85657c1_0_3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g277f85657c1_0_3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77f85657c1_0_3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g277f85657c1_0_3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77f85657c1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77f85657c1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77f85657c1_0_2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277f85657c1_0_2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77f85657c1_0_2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277f85657c1_0_2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77f85657c1_0_2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277f85657c1_0_2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7f85657c1_0_2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g277f85657c1_0_2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77f85657c1_0_4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g277f85657c1_0_4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7f85657c1_0_6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g277f85657c1_0_6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77f85657c1_0_6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g277f85657c1_0_6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77f85657c1_0_7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g277f85657c1_0_7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/>
          <p:nvPr/>
        </p:nvSpPr>
        <p:spPr>
          <a:xfrm>
            <a:off x="415592" y="6400892"/>
            <a:ext cx="252024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2018 </a:t>
            </a:r>
            <a:r>
              <a:rPr b="1" i="0" lang="en-US" sz="9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Slidefabric.com</a:t>
            </a:r>
            <a:r>
              <a:rPr b="0" i="0" lang="en-US" sz="9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 All rights reserved.</a:t>
            </a:r>
            <a:endParaRPr b="0" i="0" sz="9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3"/>
          <p:cNvSpPr/>
          <p:nvPr/>
        </p:nvSpPr>
        <p:spPr>
          <a:xfrm>
            <a:off x="11459134" y="6331642"/>
            <a:ext cx="4828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3"/>
          <p:cNvSpPr/>
          <p:nvPr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cap="flat" cmpd="sng" w="571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/>
          <p:nvPr>
            <p:ph idx="2" type="pic"/>
          </p:nvPr>
        </p:nvSpPr>
        <p:spPr>
          <a:xfrm>
            <a:off x="0" y="0"/>
            <a:ext cx="12192000" cy="3615397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/>
          <p:nvPr>
            <p:ph idx="3" type="pic"/>
          </p:nvPr>
        </p:nvSpPr>
        <p:spPr>
          <a:xfrm>
            <a:off x="5258972" y="2778369"/>
            <a:ext cx="1674056" cy="167405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3" name="Google Shape;93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5" name="Google Shape;95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7" name="Google Shape;107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5" name="Google Shape;11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/>
          <p:nvPr>
            <p:ph idx="2" type="pic"/>
          </p:nvPr>
        </p:nvSpPr>
        <p:spPr>
          <a:xfrm>
            <a:off x="4000500" y="890270"/>
            <a:ext cx="8191500" cy="50774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7ea0b4678_6_140"/>
          <p:cNvSpPr txBox="1"/>
          <p:nvPr>
            <p:ph type="ctrTitle"/>
          </p:nvPr>
        </p:nvSpPr>
        <p:spPr>
          <a:xfrm>
            <a:off x="1562767" y="1791567"/>
            <a:ext cx="5389200" cy="23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b="1" sz="67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2" name="Google Shape;132;g277ea0b4678_6_140"/>
          <p:cNvSpPr txBox="1"/>
          <p:nvPr>
            <p:ph idx="1" type="subTitle"/>
          </p:nvPr>
        </p:nvSpPr>
        <p:spPr>
          <a:xfrm>
            <a:off x="1562767" y="4296233"/>
            <a:ext cx="45333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29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7ea0b4678_6_287"/>
          <p:cNvSpPr txBox="1"/>
          <p:nvPr>
            <p:ph type="title"/>
          </p:nvPr>
        </p:nvSpPr>
        <p:spPr>
          <a:xfrm>
            <a:off x="960000" y="720000"/>
            <a:ext cx="45156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277ea0b4678_6_287"/>
          <p:cNvSpPr txBox="1"/>
          <p:nvPr>
            <p:ph idx="2" type="title"/>
          </p:nvPr>
        </p:nvSpPr>
        <p:spPr>
          <a:xfrm>
            <a:off x="960000" y="2236900"/>
            <a:ext cx="10272000" cy="3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C8C8"/>
              </a:buClr>
              <a:buSzPts val="2100"/>
              <a:buChar char="●"/>
              <a:defRPr b="0" sz="1600"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○"/>
              <a:defRPr sz="2100"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■"/>
              <a:defRPr sz="2100"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  <a:defRPr sz="2100"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○"/>
              <a:defRPr sz="2100"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■"/>
              <a:defRPr sz="2100"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  <a:defRPr sz="2100"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○"/>
              <a:defRPr sz="2100"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■"/>
              <a:defRPr sz="21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7f85657c1_0_37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277f85657c1_0_37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277f85657c1_0_37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7f85657c1_0_381"/>
          <p:cNvSpPr/>
          <p:nvPr>
            <p:ph idx="2" type="pic"/>
          </p:nvPr>
        </p:nvSpPr>
        <p:spPr>
          <a:xfrm>
            <a:off x="4000500" y="890270"/>
            <a:ext cx="8191500" cy="5077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9_Custom Layout">
  <p:cSld name="39_Custom Layou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7f85657c1_0_383"/>
          <p:cNvSpPr/>
          <p:nvPr>
            <p:ph idx="2" type="pic"/>
          </p:nvPr>
        </p:nvSpPr>
        <p:spPr>
          <a:xfrm>
            <a:off x="-1" y="1177871"/>
            <a:ext cx="5455500" cy="3146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7f85657c1_0_385"/>
          <p:cNvSpPr/>
          <p:nvPr/>
        </p:nvSpPr>
        <p:spPr>
          <a:xfrm>
            <a:off x="0" y="0"/>
            <a:ext cx="3224700" cy="6866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277f85657c1_0_385"/>
          <p:cNvSpPr txBox="1"/>
          <p:nvPr>
            <p:ph type="title"/>
          </p:nvPr>
        </p:nvSpPr>
        <p:spPr>
          <a:xfrm>
            <a:off x="530867" y="1505507"/>
            <a:ext cx="2267700" cy="19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3" name="Google Shape;153;g277f85657c1_0_385"/>
          <p:cNvSpPr txBox="1"/>
          <p:nvPr>
            <p:ph idx="1" type="body"/>
          </p:nvPr>
        </p:nvSpPr>
        <p:spPr>
          <a:xfrm>
            <a:off x="3876333" y="1505500"/>
            <a:ext cx="2457300" cy="5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⊙"/>
              <a:defRPr sz="2400"/>
            </a:lvl1pPr>
            <a:lvl2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2400"/>
            </a:lvl2pPr>
            <a:lvl3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2400"/>
            </a:lvl3pPr>
            <a:lvl4pPr indent="-3429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54" name="Google Shape;154;g277f85657c1_0_385"/>
          <p:cNvSpPr txBox="1"/>
          <p:nvPr>
            <p:ph idx="2" type="body"/>
          </p:nvPr>
        </p:nvSpPr>
        <p:spPr>
          <a:xfrm>
            <a:off x="6459683" y="1505500"/>
            <a:ext cx="2457300" cy="5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⊙"/>
              <a:defRPr sz="2400"/>
            </a:lvl1pPr>
            <a:lvl2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2400"/>
            </a:lvl2pPr>
            <a:lvl3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2400"/>
            </a:lvl3pPr>
            <a:lvl4pPr indent="-3429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55" name="Google Shape;155;g277f85657c1_0_385"/>
          <p:cNvSpPr txBox="1"/>
          <p:nvPr>
            <p:ph idx="3" type="body"/>
          </p:nvPr>
        </p:nvSpPr>
        <p:spPr>
          <a:xfrm>
            <a:off x="9043031" y="1505500"/>
            <a:ext cx="2457300" cy="5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⊙"/>
              <a:defRPr sz="2400"/>
            </a:lvl1pPr>
            <a:lvl2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2400"/>
            </a:lvl2pPr>
            <a:lvl3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2400"/>
            </a:lvl3pPr>
            <a:lvl4pPr indent="-3429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56" name="Google Shape;156;g277f85657c1_0_385"/>
          <p:cNvSpPr txBox="1"/>
          <p:nvPr>
            <p:ph idx="12" type="sldNum"/>
          </p:nvPr>
        </p:nvSpPr>
        <p:spPr>
          <a:xfrm>
            <a:off x="11409045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7f85657c1_0_392"/>
          <p:cNvSpPr/>
          <p:nvPr>
            <p:ph idx="2" type="pic"/>
          </p:nvPr>
        </p:nvSpPr>
        <p:spPr>
          <a:xfrm>
            <a:off x="3675380" y="1796713"/>
            <a:ext cx="2020800" cy="25236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g277f85657c1_0_392"/>
          <p:cNvSpPr/>
          <p:nvPr>
            <p:ph idx="3" type="pic"/>
          </p:nvPr>
        </p:nvSpPr>
        <p:spPr>
          <a:xfrm>
            <a:off x="6495796" y="1796713"/>
            <a:ext cx="2020800" cy="25236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g277f85657c1_0_392"/>
          <p:cNvSpPr/>
          <p:nvPr>
            <p:ph idx="4" type="pic"/>
          </p:nvPr>
        </p:nvSpPr>
        <p:spPr>
          <a:xfrm>
            <a:off x="9316212" y="1796713"/>
            <a:ext cx="2020800" cy="25236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g277f85657c1_0_392"/>
          <p:cNvSpPr/>
          <p:nvPr>
            <p:ph idx="5" type="pic"/>
          </p:nvPr>
        </p:nvSpPr>
        <p:spPr>
          <a:xfrm>
            <a:off x="854964" y="1796713"/>
            <a:ext cx="2020800" cy="25236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g277f85657c1_0_392"/>
          <p:cNvSpPr txBox="1"/>
          <p:nvPr>
            <p:ph type="title"/>
          </p:nvPr>
        </p:nvSpPr>
        <p:spPr>
          <a:xfrm>
            <a:off x="1761676" y="473246"/>
            <a:ext cx="8668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Raleway"/>
              <a:buNone/>
              <a:defRPr b="1" sz="2800">
                <a:solidFill>
                  <a:srgbClr val="26262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g277f85657c1_0_392"/>
          <p:cNvSpPr txBox="1"/>
          <p:nvPr>
            <p:ph idx="1" type="body"/>
          </p:nvPr>
        </p:nvSpPr>
        <p:spPr>
          <a:xfrm>
            <a:off x="2750820" y="1084209"/>
            <a:ext cx="66903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None/>
              <a:defRPr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>
                <a:solidFill>
                  <a:schemeClr val="lt2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None/>
              <a:defRPr>
                <a:solidFill>
                  <a:schemeClr val="lt2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  <a:defRPr>
                <a:solidFill>
                  <a:schemeClr val="lt2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  <a:defRPr>
                <a:solidFill>
                  <a:schemeClr val="lt2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g277f85657c1_0_392"/>
          <p:cNvSpPr/>
          <p:nvPr/>
        </p:nvSpPr>
        <p:spPr>
          <a:xfrm>
            <a:off x="5646000" y="949767"/>
            <a:ext cx="900000" cy="456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7f85657c1_0_400"/>
          <p:cNvSpPr/>
          <p:nvPr/>
        </p:nvSpPr>
        <p:spPr>
          <a:xfrm>
            <a:off x="0" y="0"/>
            <a:ext cx="203100" cy="6858000"/>
          </a:xfrm>
          <a:prstGeom prst="rect">
            <a:avLst/>
          </a:prstGeom>
          <a:gradFill>
            <a:gsLst>
              <a:gs pos="0">
                <a:srgbClr val="DDF9B8"/>
              </a:gs>
              <a:gs pos="2000">
                <a:srgbClr val="DDF9B8"/>
              </a:gs>
              <a:gs pos="92000">
                <a:srgbClr val="14CE9F"/>
              </a:gs>
              <a:gs pos="100000">
                <a:srgbClr val="14CE9F"/>
              </a:gs>
            </a:gsLst>
            <a:lin ang="7200017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77f85657c1_0_400"/>
          <p:cNvSpPr txBox="1"/>
          <p:nvPr>
            <p:ph type="title"/>
          </p:nvPr>
        </p:nvSpPr>
        <p:spPr>
          <a:xfrm>
            <a:off x="658813" y="660400"/>
            <a:ext cx="42816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B6F"/>
              </a:buClr>
              <a:buSzPts val="4000"/>
              <a:buFont typeface="Calibri"/>
              <a:buNone/>
              <a:defRPr sz="4000">
                <a:solidFill>
                  <a:srgbClr val="5D5B6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9_Custom Layout">
  <p:cSld name="39_Custom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/>
          <p:nvPr>
            <p:ph idx="2" type="pic"/>
          </p:nvPr>
        </p:nvSpPr>
        <p:spPr>
          <a:xfrm>
            <a:off x="-1" y="1177871"/>
            <a:ext cx="5455403" cy="314615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7f85657c1_0_403"/>
          <p:cNvSpPr/>
          <p:nvPr>
            <p:ph idx="2" type="pic"/>
          </p:nvPr>
        </p:nvSpPr>
        <p:spPr>
          <a:xfrm>
            <a:off x="915865" y="1356689"/>
            <a:ext cx="4972800" cy="473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7f85657c1_0_406"/>
          <p:cNvSpPr/>
          <p:nvPr/>
        </p:nvSpPr>
        <p:spPr>
          <a:xfrm>
            <a:off x="415592" y="6400892"/>
            <a:ext cx="2520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2018 </a:t>
            </a:r>
            <a:r>
              <a:rPr b="1" i="0" lang="en-US" sz="9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Slidefabric.com</a:t>
            </a:r>
            <a:r>
              <a:rPr b="0" i="0" lang="en-US" sz="9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 All rights reserved.</a:t>
            </a:r>
            <a:endParaRPr b="0" i="0" sz="9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277f85657c1_0_406"/>
          <p:cNvSpPr/>
          <p:nvPr/>
        </p:nvSpPr>
        <p:spPr>
          <a:xfrm>
            <a:off x="11459134" y="6331642"/>
            <a:ext cx="4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277f85657c1_0_406"/>
          <p:cNvSpPr/>
          <p:nvPr/>
        </p:nvSpPr>
        <p:spPr>
          <a:xfrm rot="899926">
            <a:off x="11338860" y="6154591"/>
            <a:ext cx="723343" cy="723343"/>
          </a:xfrm>
          <a:prstGeom prst="rect">
            <a:avLst/>
          </a:prstGeom>
          <a:noFill/>
          <a:ln cap="flat" cmpd="sng" w="571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7f85657c1_0_410"/>
          <p:cNvSpPr/>
          <p:nvPr>
            <p:ph idx="2" type="pic"/>
          </p:nvPr>
        </p:nvSpPr>
        <p:spPr>
          <a:xfrm>
            <a:off x="0" y="0"/>
            <a:ext cx="12192000" cy="36153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g277f85657c1_0_410"/>
          <p:cNvSpPr/>
          <p:nvPr>
            <p:ph idx="3" type="pic"/>
          </p:nvPr>
        </p:nvSpPr>
        <p:spPr>
          <a:xfrm>
            <a:off x="5258972" y="2778369"/>
            <a:ext cx="1674000" cy="1674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7f85657c1_0_41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g277f85657c1_0_41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g277f85657c1_0_4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g277f85657c1_0_4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g277f85657c1_0_4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7f85657c1_0_4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g277f85657c1_0_4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g277f85657c1_0_4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g277f85657c1_0_4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g277f85657c1_0_4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7f85657c1_0_42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g277f85657c1_0_42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3" name="Google Shape;193;g277f85657c1_0_4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g277f85657c1_0_4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g277f85657c1_0_4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7f85657c1_0_4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g277f85657c1_0_431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g277f85657c1_0_431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g277f85657c1_0_43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g277f85657c1_0_4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g277f85657c1_0_4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7f85657c1_0_43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g277f85657c1_0_438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6" name="Google Shape;206;g277f85657c1_0_438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g277f85657c1_0_438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8" name="Google Shape;208;g277f85657c1_0_438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g277f85657c1_0_43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g277f85657c1_0_43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g277f85657c1_0_4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7f85657c1_0_4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g277f85657c1_0_4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g277f85657c1_0_44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g277f85657c1_0_4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/>
          <p:nvPr/>
        </p:nvSpPr>
        <p:spPr>
          <a:xfrm>
            <a:off x="0" y="0"/>
            <a:ext cx="3224800" cy="686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5"/>
          <p:cNvSpPr txBox="1"/>
          <p:nvPr>
            <p:ph type="title"/>
          </p:nvPr>
        </p:nvSpPr>
        <p:spPr>
          <a:xfrm>
            <a:off x="530867" y="1505507"/>
            <a:ext cx="2267600" cy="1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" type="body"/>
          </p:nvPr>
        </p:nvSpPr>
        <p:spPr>
          <a:xfrm>
            <a:off x="3876333" y="1505500"/>
            <a:ext cx="2457200" cy="50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⊙"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2400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2400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2" type="body"/>
          </p:nvPr>
        </p:nvSpPr>
        <p:spPr>
          <a:xfrm>
            <a:off x="6459683" y="1505500"/>
            <a:ext cx="2457200" cy="50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⊙"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2400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2400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3" type="body"/>
          </p:nvPr>
        </p:nvSpPr>
        <p:spPr>
          <a:xfrm>
            <a:off x="9043031" y="1505500"/>
            <a:ext cx="2457200" cy="50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⊙"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2400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2400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2" type="sldNum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7f85657c1_0_45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g277f85657c1_0_452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20" name="Google Shape;220;g277f85657c1_0_452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1" name="Google Shape;221;g277f85657c1_0_45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g277f85657c1_0_45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g277f85657c1_0_4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7f85657c1_0_45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g277f85657c1_0_459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g277f85657c1_0_459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8" name="Google Shape;228;g277f85657c1_0_45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g277f85657c1_0_45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g277f85657c1_0_4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7f85657c1_0_46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g277f85657c1_0_466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g277f85657c1_0_46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g277f85657c1_0_46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g277f85657c1_0_46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7f85657c1_0_47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g277f85657c1_0_47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g277f85657c1_0_47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g277f85657c1_0_47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g277f85657c1_0_47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7f85657c1_0_478"/>
          <p:cNvSpPr txBox="1"/>
          <p:nvPr>
            <p:ph type="ctrTitle"/>
          </p:nvPr>
        </p:nvSpPr>
        <p:spPr>
          <a:xfrm>
            <a:off x="1562767" y="1791567"/>
            <a:ext cx="5389200" cy="23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b="1" sz="67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5" name="Google Shape;245;g277f85657c1_0_478"/>
          <p:cNvSpPr txBox="1"/>
          <p:nvPr>
            <p:ph idx="1" type="subTitle"/>
          </p:nvPr>
        </p:nvSpPr>
        <p:spPr>
          <a:xfrm>
            <a:off x="1562767" y="4296233"/>
            <a:ext cx="45333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29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7f85657c1_0_481"/>
          <p:cNvSpPr txBox="1"/>
          <p:nvPr>
            <p:ph type="title"/>
          </p:nvPr>
        </p:nvSpPr>
        <p:spPr>
          <a:xfrm>
            <a:off x="960000" y="720000"/>
            <a:ext cx="45156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g277f85657c1_0_481"/>
          <p:cNvSpPr txBox="1"/>
          <p:nvPr>
            <p:ph idx="2" type="title"/>
          </p:nvPr>
        </p:nvSpPr>
        <p:spPr>
          <a:xfrm>
            <a:off x="960000" y="2236900"/>
            <a:ext cx="10272000" cy="3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C8C8"/>
              </a:buClr>
              <a:buSzPts val="2100"/>
              <a:buChar char="●"/>
              <a:defRPr b="0" sz="1600"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○"/>
              <a:defRPr sz="2100">
                <a:latin typeface="Assistant"/>
                <a:ea typeface="Assistant"/>
                <a:cs typeface="Assistant"/>
                <a:sym typeface="Assistan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■"/>
              <a:defRPr sz="2100">
                <a:latin typeface="Assistant"/>
                <a:ea typeface="Assistant"/>
                <a:cs typeface="Assistant"/>
                <a:sym typeface="Assistan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  <a:defRPr sz="2100">
                <a:latin typeface="Assistant"/>
                <a:ea typeface="Assistant"/>
                <a:cs typeface="Assistant"/>
                <a:sym typeface="Assistan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○"/>
              <a:defRPr sz="2100">
                <a:latin typeface="Assistant"/>
                <a:ea typeface="Assistant"/>
                <a:cs typeface="Assistant"/>
                <a:sym typeface="Assistan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■"/>
              <a:defRPr sz="2100">
                <a:latin typeface="Assistant"/>
                <a:ea typeface="Assistant"/>
                <a:cs typeface="Assistant"/>
                <a:sym typeface="Assistan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  <a:defRPr sz="2100">
                <a:latin typeface="Assistant"/>
                <a:ea typeface="Assistant"/>
                <a:cs typeface="Assistant"/>
                <a:sym typeface="Assistan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○"/>
              <a:defRPr sz="2100">
                <a:latin typeface="Assistant"/>
                <a:ea typeface="Assistant"/>
                <a:cs typeface="Assistant"/>
                <a:sym typeface="Assistan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■"/>
              <a:defRPr sz="21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7f85657c1_0_484"/>
          <p:cNvSpPr txBox="1"/>
          <p:nvPr>
            <p:ph type="title"/>
          </p:nvPr>
        </p:nvSpPr>
        <p:spPr>
          <a:xfrm>
            <a:off x="960000" y="720000"/>
            <a:ext cx="4515600" cy="63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g277f85657c1_0_484"/>
          <p:cNvSpPr txBox="1"/>
          <p:nvPr>
            <p:ph idx="2" type="title"/>
          </p:nvPr>
        </p:nvSpPr>
        <p:spPr>
          <a:xfrm>
            <a:off x="7615367" y="2343867"/>
            <a:ext cx="2811900" cy="47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252" name="Google Shape;252;g277f85657c1_0_484"/>
          <p:cNvSpPr txBox="1"/>
          <p:nvPr>
            <p:ph idx="3" type="title"/>
          </p:nvPr>
        </p:nvSpPr>
        <p:spPr>
          <a:xfrm>
            <a:off x="7615367" y="2820333"/>
            <a:ext cx="2811900" cy="63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253" name="Google Shape;253;g277f85657c1_0_484"/>
          <p:cNvSpPr txBox="1"/>
          <p:nvPr>
            <p:ph hasCustomPrompt="1" idx="4" type="title"/>
          </p:nvPr>
        </p:nvSpPr>
        <p:spPr>
          <a:xfrm>
            <a:off x="6524133" y="2616000"/>
            <a:ext cx="920400" cy="52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solidFill>
                  <a:srgbClr val="20C8C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54" name="Google Shape;254;g277f85657c1_0_484"/>
          <p:cNvSpPr txBox="1"/>
          <p:nvPr>
            <p:ph idx="5" type="title"/>
          </p:nvPr>
        </p:nvSpPr>
        <p:spPr>
          <a:xfrm>
            <a:off x="7615367" y="4303767"/>
            <a:ext cx="2811900" cy="47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255" name="Google Shape;255;g277f85657c1_0_484"/>
          <p:cNvSpPr txBox="1"/>
          <p:nvPr>
            <p:ph idx="6" type="title"/>
          </p:nvPr>
        </p:nvSpPr>
        <p:spPr>
          <a:xfrm>
            <a:off x="7615367" y="4804767"/>
            <a:ext cx="2811900" cy="63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256" name="Google Shape;256;g277f85657c1_0_484"/>
          <p:cNvSpPr txBox="1"/>
          <p:nvPr>
            <p:ph hasCustomPrompt="1" idx="7" type="title"/>
          </p:nvPr>
        </p:nvSpPr>
        <p:spPr>
          <a:xfrm>
            <a:off x="6524133" y="4598183"/>
            <a:ext cx="920400" cy="52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solidFill>
                  <a:srgbClr val="20C8C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57" name="Google Shape;257;g277f85657c1_0_484"/>
          <p:cNvSpPr txBox="1"/>
          <p:nvPr>
            <p:ph idx="8" type="title"/>
          </p:nvPr>
        </p:nvSpPr>
        <p:spPr>
          <a:xfrm>
            <a:off x="2859467" y="2343867"/>
            <a:ext cx="2874000" cy="47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258" name="Google Shape;258;g277f85657c1_0_484"/>
          <p:cNvSpPr txBox="1"/>
          <p:nvPr>
            <p:ph idx="9" type="title"/>
          </p:nvPr>
        </p:nvSpPr>
        <p:spPr>
          <a:xfrm>
            <a:off x="2859467" y="2844867"/>
            <a:ext cx="2874000" cy="63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259" name="Google Shape;259;g277f85657c1_0_484"/>
          <p:cNvSpPr txBox="1"/>
          <p:nvPr>
            <p:ph hasCustomPrompt="1" idx="13" type="title"/>
          </p:nvPr>
        </p:nvSpPr>
        <p:spPr>
          <a:xfrm>
            <a:off x="1764633" y="2616000"/>
            <a:ext cx="920400" cy="52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solidFill>
                  <a:srgbClr val="20C8C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60" name="Google Shape;260;g277f85657c1_0_484"/>
          <p:cNvSpPr txBox="1"/>
          <p:nvPr>
            <p:ph idx="14" type="title"/>
          </p:nvPr>
        </p:nvSpPr>
        <p:spPr>
          <a:xfrm>
            <a:off x="2859467" y="4276767"/>
            <a:ext cx="2811900" cy="52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261" name="Google Shape;261;g277f85657c1_0_484"/>
          <p:cNvSpPr txBox="1"/>
          <p:nvPr>
            <p:ph idx="15" type="title"/>
          </p:nvPr>
        </p:nvSpPr>
        <p:spPr>
          <a:xfrm>
            <a:off x="2859467" y="4804767"/>
            <a:ext cx="2811900" cy="63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262" name="Google Shape;262;g277f85657c1_0_484"/>
          <p:cNvSpPr txBox="1"/>
          <p:nvPr>
            <p:ph hasCustomPrompt="1" idx="16" type="title"/>
          </p:nvPr>
        </p:nvSpPr>
        <p:spPr>
          <a:xfrm>
            <a:off x="1764633" y="4598183"/>
            <a:ext cx="920400" cy="52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solidFill>
                  <a:srgbClr val="20C8C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/>
          <p:nvPr>
            <p:ph idx="2" type="pic"/>
          </p:nvPr>
        </p:nvSpPr>
        <p:spPr>
          <a:xfrm>
            <a:off x="3675380" y="1796713"/>
            <a:ext cx="2020824" cy="2523744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24"/>
          <p:cNvSpPr/>
          <p:nvPr>
            <p:ph idx="3" type="pic"/>
          </p:nvPr>
        </p:nvSpPr>
        <p:spPr>
          <a:xfrm>
            <a:off x="6495796" y="1796713"/>
            <a:ext cx="2020824" cy="2523744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24"/>
          <p:cNvSpPr/>
          <p:nvPr>
            <p:ph idx="4" type="pic"/>
          </p:nvPr>
        </p:nvSpPr>
        <p:spPr>
          <a:xfrm>
            <a:off x="9316212" y="1796713"/>
            <a:ext cx="2020824" cy="2523744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24"/>
          <p:cNvSpPr/>
          <p:nvPr>
            <p:ph idx="5" type="pic"/>
          </p:nvPr>
        </p:nvSpPr>
        <p:spPr>
          <a:xfrm>
            <a:off x="854964" y="1796713"/>
            <a:ext cx="2020824" cy="2523744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4"/>
          <p:cNvSpPr txBox="1"/>
          <p:nvPr>
            <p:ph type="title"/>
          </p:nvPr>
        </p:nvSpPr>
        <p:spPr>
          <a:xfrm>
            <a:off x="1761676" y="473246"/>
            <a:ext cx="8668657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Raleway"/>
              <a:buNone/>
              <a:defRPr b="1" sz="2800">
                <a:solidFill>
                  <a:srgbClr val="26262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" type="body"/>
          </p:nvPr>
        </p:nvSpPr>
        <p:spPr>
          <a:xfrm>
            <a:off x="2750820" y="1084209"/>
            <a:ext cx="6690360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None/>
              <a:defRPr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>
                <a:solidFill>
                  <a:schemeClr val="l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  <a:defRPr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  <a:defRPr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4"/>
          <p:cNvSpPr/>
          <p:nvPr/>
        </p:nvSpPr>
        <p:spPr>
          <a:xfrm>
            <a:off x="5646000" y="949767"/>
            <a:ext cx="900000" cy="45719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77f9b0ce18_0_463"/>
          <p:cNvSpPr txBox="1"/>
          <p:nvPr>
            <p:ph type="title"/>
          </p:nvPr>
        </p:nvSpPr>
        <p:spPr>
          <a:xfrm>
            <a:off x="960000" y="720000"/>
            <a:ext cx="45156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277f9b0ce18_0_463"/>
          <p:cNvSpPr txBox="1"/>
          <p:nvPr>
            <p:ph idx="2" type="title"/>
          </p:nvPr>
        </p:nvSpPr>
        <p:spPr>
          <a:xfrm>
            <a:off x="7615367" y="2343867"/>
            <a:ext cx="2811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41" name="Google Shape;41;g277f9b0ce18_0_463"/>
          <p:cNvSpPr txBox="1"/>
          <p:nvPr>
            <p:ph idx="3" type="title"/>
          </p:nvPr>
        </p:nvSpPr>
        <p:spPr>
          <a:xfrm>
            <a:off x="7615367" y="2820333"/>
            <a:ext cx="2811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42" name="Google Shape;42;g277f9b0ce18_0_463"/>
          <p:cNvSpPr txBox="1"/>
          <p:nvPr>
            <p:ph idx="4" type="title"/>
          </p:nvPr>
        </p:nvSpPr>
        <p:spPr>
          <a:xfrm>
            <a:off x="6524133" y="2616000"/>
            <a:ext cx="9204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solidFill>
                  <a:srgbClr val="20C8C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3" name="Google Shape;43;g277f9b0ce18_0_463"/>
          <p:cNvSpPr txBox="1"/>
          <p:nvPr>
            <p:ph idx="5" type="title"/>
          </p:nvPr>
        </p:nvSpPr>
        <p:spPr>
          <a:xfrm>
            <a:off x="7615367" y="4303767"/>
            <a:ext cx="2811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44" name="Google Shape;44;g277f9b0ce18_0_463"/>
          <p:cNvSpPr txBox="1"/>
          <p:nvPr>
            <p:ph idx="6" type="title"/>
          </p:nvPr>
        </p:nvSpPr>
        <p:spPr>
          <a:xfrm>
            <a:off x="7615367" y="4804767"/>
            <a:ext cx="2811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45" name="Google Shape;45;g277f9b0ce18_0_463"/>
          <p:cNvSpPr txBox="1"/>
          <p:nvPr>
            <p:ph idx="7" type="title"/>
          </p:nvPr>
        </p:nvSpPr>
        <p:spPr>
          <a:xfrm>
            <a:off x="6524133" y="4598183"/>
            <a:ext cx="9204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solidFill>
                  <a:srgbClr val="20C8C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6" name="Google Shape;46;g277f9b0ce18_0_463"/>
          <p:cNvSpPr txBox="1"/>
          <p:nvPr>
            <p:ph idx="8" type="title"/>
          </p:nvPr>
        </p:nvSpPr>
        <p:spPr>
          <a:xfrm>
            <a:off x="2859467" y="2343867"/>
            <a:ext cx="28740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47" name="Google Shape;47;g277f9b0ce18_0_463"/>
          <p:cNvSpPr txBox="1"/>
          <p:nvPr>
            <p:ph idx="9" type="title"/>
          </p:nvPr>
        </p:nvSpPr>
        <p:spPr>
          <a:xfrm>
            <a:off x="2859467" y="2844867"/>
            <a:ext cx="28740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48" name="Google Shape;48;g277f9b0ce18_0_463"/>
          <p:cNvSpPr txBox="1"/>
          <p:nvPr>
            <p:ph idx="13" type="title"/>
          </p:nvPr>
        </p:nvSpPr>
        <p:spPr>
          <a:xfrm>
            <a:off x="1764633" y="2616000"/>
            <a:ext cx="9204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solidFill>
                  <a:srgbClr val="20C8C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9" name="Google Shape;49;g277f9b0ce18_0_463"/>
          <p:cNvSpPr txBox="1"/>
          <p:nvPr>
            <p:ph idx="14" type="title"/>
          </p:nvPr>
        </p:nvSpPr>
        <p:spPr>
          <a:xfrm>
            <a:off x="2859467" y="4276767"/>
            <a:ext cx="28119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50" name="Google Shape;50;g277f9b0ce18_0_463"/>
          <p:cNvSpPr txBox="1"/>
          <p:nvPr>
            <p:ph idx="15" type="title"/>
          </p:nvPr>
        </p:nvSpPr>
        <p:spPr>
          <a:xfrm>
            <a:off x="2859467" y="4804767"/>
            <a:ext cx="2811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51" name="Google Shape;51;g277f9b0ce18_0_463"/>
          <p:cNvSpPr txBox="1"/>
          <p:nvPr>
            <p:ph idx="16" type="title"/>
          </p:nvPr>
        </p:nvSpPr>
        <p:spPr>
          <a:xfrm>
            <a:off x="1764633" y="4598183"/>
            <a:ext cx="9204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solidFill>
                  <a:srgbClr val="20C8C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gradFill>
            <a:gsLst>
              <a:gs pos="0">
                <a:srgbClr val="DDF9B8"/>
              </a:gs>
              <a:gs pos="2000">
                <a:srgbClr val="DDF9B8"/>
              </a:gs>
              <a:gs pos="92000">
                <a:srgbClr val="14CE9F"/>
              </a:gs>
              <a:gs pos="100000">
                <a:srgbClr val="14CE9F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"/>
          <p:cNvSpPr txBox="1"/>
          <p:nvPr>
            <p:ph type="title"/>
          </p:nvPr>
        </p:nvSpPr>
        <p:spPr>
          <a:xfrm>
            <a:off x="658813" y="660400"/>
            <a:ext cx="4281487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B6F"/>
              </a:buClr>
              <a:buSzPts val="4000"/>
              <a:buFont typeface="Calibri"/>
              <a:buNone/>
              <a:defRPr sz="4000">
                <a:solidFill>
                  <a:srgbClr val="5D5B6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/>
          <p:nvPr>
            <p:ph idx="2" type="pic"/>
          </p:nvPr>
        </p:nvSpPr>
        <p:spPr>
          <a:xfrm>
            <a:off x="915865" y="1356689"/>
            <a:ext cx="4972948" cy="473517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36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42.xml"/><Relationship Id="rId6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7f85657c1_0_37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g277f85657c1_0_37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g277f85657c1_0_37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g277f85657c1_0_37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g277f85657c1_0_3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3.jpg"/><Relationship Id="rId5" Type="http://schemas.openxmlformats.org/officeDocument/2006/relationships/image" Target="../media/image5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77f85657c1_0_249"/>
          <p:cNvSpPr txBox="1"/>
          <p:nvPr/>
        </p:nvSpPr>
        <p:spPr>
          <a:xfrm>
            <a:off x="424925" y="2622200"/>
            <a:ext cx="11302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4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b="1" i="0" sz="4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g277f85657c1_0_249"/>
          <p:cNvSpPr/>
          <p:nvPr/>
        </p:nvSpPr>
        <p:spPr>
          <a:xfrm>
            <a:off x="-21475" y="-18050"/>
            <a:ext cx="1263000" cy="153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g277f85657c1_0_2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5625" y="-55975"/>
            <a:ext cx="1463849" cy="163882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277f85657c1_0_249"/>
          <p:cNvSpPr txBox="1"/>
          <p:nvPr/>
        </p:nvSpPr>
        <p:spPr>
          <a:xfrm>
            <a:off x="509225" y="5091175"/>
            <a:ext cx="112179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en_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valueofproject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7f85657c1_0_332"/>
          <p:cNvSpPr/>
          <p:nvPr/>
        </p:nvSpPr>
        <p:spPr>
          <a:xfrm>
            <a:off x="1010300" y="3769300"/>
            <a:ext cx="4414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2000">
                <a:solidFill>
                  <a:srgbClr val="EDEDED"/>
                </a:solidFill>
                <a:latin typeface="Roboto"/>
                <a:ea typeface="Roboto"/>
                <a:cs typeface="Roboto"/>
                <a:sym typeface="Roboto"/>
              </a:rPr>
              <a:t>en_</a:t>
            </a:r>
            <a:r>
              <a:rPr b="0" i="0" lang="en-US" sz="2000" u="none" cap="none" strike="noStrike">
                <a:solidFill>
                  <a:srgbClr val="EDEDED"/>
                </a:solidFill>
                <a:latin typeface="Roboto"/>
                <a:ea typeface="Roboto"/>
                <a:cs typeface="Roboto"/>
                <a:sym typeface="Roboto"/>
              </a:rPr>
              <a:t>sizetxt</a:t>
            </a:r>
            <a:endParaRPr b="0" i="0" sz="2000" u="none" cap="none" strike="noStrike">
              <a:solidFill>
                <a:srgbClr val="EDEDE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g277f85657c1_0_332"/>
          <p:cNvSpPr/>
          <p:nvPr/>
        </p:nvSpPr>
        <p:spPr>
          <a:xfrm>
            <a:off x="6147350" y="3762400"/>
            <a:ext cx="49497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en_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usingtxt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g277f85657c1_0_332"/>
          <p:cNvSpPr txBox="1"/>
          <p:nvPr/>
        </p:nvSpPr>
        <p:spPr>
          <a:xfrm>
            <a:off x="1675568" y="914623"/>
            <a:ext cx="884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Investment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277f85657c1_0_332"/>
          <p:cNvSpPr txBox="1"/>
          <p:nvPr/>
        </p:nvSpPr>
        <p:spPr>
          <a:xfrm>
            <a:off x="2215905" y="2608549"/>
            <a:ext cx="169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size</a:t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g277f85657c1_0_332"/>
          <p:cNvSpPr/>
          <p:nvPr/>
        </p:nvSpPr>
        <p:spPr>
          <a:xfrm rot="899926">
            <a:off x="5734316" y="-481719"/>
            <a:ext cx="723343" cy="723343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277f85657c1_0_332"/>
          <p:cNvSpPr txBox="1"/>
          <p:nvPr/>
        </p:nvSpPr>
        <p:spPr>
          <a:xfrm>
            <a:off x="6867550" y="2608550"/>
            <a:ext cx="403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Using of investors money</a:t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77f85657c1_0_347"/>
          <p:cNvSpPr txBox="1"/>
          <p:nvPr/>
        </p:nvSpPr>
        <p:spPr>
          <a:xfrm>
            <a:off x="613750" y="426950"/>
            <a:ext cx="80739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roadmap</a:t>
            </a:r>
            <a:endParaRPr b="1" i="0" sz="3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g277f85657c1_0_347"/>
          <p:cNvSpPr txBox="1"/>
          <p:nvPr/>
        </p:nvSpPr>
        <p:spPr>
          <a:xfrm>
            <a:off x="613750" y="1357300"/>
            <a:ext cx="8210100" cy="49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en_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roadmaptxt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7f85657c1_0_352"/>
          <p:cNvSpPr txBox="1"/>
          <p:nvPr/>
        </p:nvSpPr>
        <p:spPr>
          <a:xfrm>
            <a:off x="636425" y="1590100"/>
            <a:ext cx="6555900" cy="15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en_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contacts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g277f85657c1_0_352"/>
          <p:cNvSpPr txBox="1"/>
          <p:nvPr>
            <p:ph idx="4294967295" type="title"/>
          </p:nvPr>
        </p:nvSpPr>
        <p:spPr>
          <a:xfrm>
            <a:off x="636425" y="513400"/>
            <a:ext cx="40695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B6F"/>
              </a:buClr>
              <a:buSzPct val="133333"/>
              <a:buFont typeface="Gabriela"/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Contacts</a:t>
            </a:r>
            <a:br>
              <a:rPr b="1" lang="en-US">
                <a:latin typeface="Gabriela"/>
                <a:ea typeface="Gabriela"/>
                <a:cs typeface="Gabriela"/>
                <a:sym typeface="Gabriela"/>
              </a:rPr>
            </a:b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77f85657c1_0_357"/>
          <p:cNvSpPr txBox="1"/>
          <p:nvPr>
            <p:ph type="title"/>
          </p:nvPr>
        </p:nvSpPr>
        <p:spPr>
          <a:xfrm>
            <a:off x="707800" y="234200"/>
            <a:ext cx="10776300" cy="63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Our team</a:t>
            </a:r>
            <a:endParaRPr b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2" name="Google Shape;382;g277f85657c1_0_357"/>
          <p:cNvPicPr preferRelativeResize="0"/>
          <p:nvPr/>
        </p:nvPicPr>
        <p:blipFill rotWithShape="1">
          <a:blip r:embed="rId4">
            <a:alphaModFix/>
          </a:blip>
          <a:srcRect b="1690" l="0" r="0" t="1690"/>
          <a:stretch/>
        </p:blipFill>
        <p:spPr>
          <a:xfrm>
            <a:off x="528031" y="938900"/>
            <a:ext cx="2103600" cy="2032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83" name="Google Shape;383;g277f85657c1_0_357"/>
          <p:cNvSpPr/>
          <p:nvPr/>
        </p:nvSpPr>
        <p:spPr>
          <a:xfrm>
            <a:off x="5417" y="3039183"/>
            <a:ext cx="31488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Фронт</a:t>
            </a:r>
            <a:endParaRPr b="1"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rPr>
              <a:t>Сергей</a:t>
            </a:r>
            <a:endParaRPr b="0" i="0" sz="1500" u="none" cap="none" strike="noStrike">
              <a:solidFill>
                <a:srgbClr val="EFD6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4" name="Google Shape;384;g277f85657c1_0_357"/>
          <p:cNvPicPr preferRelativeResize="0"/>
          <p:nvPr/>
        </p:nvPicPr>
        <p:blipFill rotWithShape="1">
          <a:blip r:embed="rId5">
            <a:alphaModFix/>
          </a:blip>
          <a:srcRect b="13768" l="0" r="0" t="13768"/>
          <a:stretch/>
        </p:blipFill>
        <p:spPr>
          <a:xfrm>
            <a:off x="4887631" y="998200"/>
            <a:ext cx="2103600" cy="2032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85" name="Google Shape;385;g277f85657c1_0_357"/>
          <p:cNvSpPr/>
          <p:nvPr/>
        </p:nvSpPr>
        <p:spPr>
          <a:xfrm>
            <a:off x="4365017" y="3098483"/>
            <a:ext cx="31488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Дизайн</a:t>
            </a:r>
            <a:endParaRPr b="1"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rPr>
              <a:t>Артем</a:t>
            </a:r>
            <a:endParaRPr b="0" i="0" sz="1500" u="none" cap="none" strike="noStrike">
              <a:solidFill>
                <a:srgbClr val="EFD6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6" name="Google Shape;386;g277f85657c1_0_357"/>
          <p:cNvPicPr preferRelativeResize="0"/>
          <p:nvPr/>
        </p:nvPicPr>
        <p:blipFill rotWithShape="1">
          <a:blip r:embed="rId6">
            <a:alphaModFix/>
          </a:blip>
          <a:srcRect b="1690" l="0" r="0" t="1690"/>
          <a:stretch/>
        </p:blipFill>
        <p:spPr>
          <a:xfrm>
            <a:off x="9151264" y="871000"/>
            <a:ext cx="2103600" cy="2032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87" name="Google Shape;387;g277f85657c1_0_357"/>
          <p:cNvSpPr/>
          <p:nvPr/>
        </p:nvSpPr>
        <p:spPr>
          <a:xfrm>
            <a:off x="8628650" y="2971283"/>
            <a:ext cx="31488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Backend</a:t>
            </a:r>
            <a:endParaRPr b="1"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rPr>
              <a:t>Дмитрий</a:t>
            </a:r>
            <a:endParaRPr b="0" i="0" sz="1500" u="none" cap="none" strike="noStrike">
              <a:solidFill>
                <a:srgbClr val="EFD6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8" name="Google Shape;388;g277f85657c1_0_357"/>
          <p:cNvPicPr preferRelativeResize="0"/>
          <p:nvPr/>
        </p:nvPicPr>
        <p:blipFill rotWithShape="1">
          <a:blip r:embed="rId7">
            <a:alphaModFix/>
          </a:blip>
          <a:srcRect b="34184" l="25989" r="30961" t="3377"/>
          <a:stretch/>
        </p:blipFill>
        <p:spPr>
          <a:xfrm>
            <a:off x="2660931" y="2903400"/>
            <a:ext cx="2103600" cy="2032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89" name="Google Shape;389;g277f85657c1_0_357"/>
          <p:cNvSpPr/>
          <p:nvPr/>
        </p:nvSpPr>
        <p:spPr>
          <a:xfrm>
            <a:off x="2138317" y="5003683"/>
            <a:ext cx="31488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Analyst</a:t>
            </a:r>
            <a:endParaRPr b="1"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rPr>
              <a:t>Михаил</a:t>
            </a:r>
            <a:endParaRPr b="0" i="0" sz="1500" u="none" cap="none" strike="noStrike">
              <a:solidFill>
                <a:srgbClr val="EFD6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0" name="Google Shape;390;g277f85657c1_0_357"/>
          <p:cNvPicPr preferRelativeResize="0"/>
          <p:nvPr/>
        </p:nvPicPr>
        <p:blipFill rotWithShape="1">
          <a:blip r:embed="rId8">
            <a:alphaModFix/>
          </a:blip>
          <a:srcRect b="1690" l="0" r="0" t="1690"/>
          <a:stretch/>
        </p:blipFill>
        <p:spPr>
          <a:xfrm>
            <a:off x="6972564" y="3098500"/>
            <a:ext cx="2103600" cy="2032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91" name="Google Shape;391;g277f85657c1_0_357"/>
          <p:cNvSpPr/>
          <p:nvPr/>
        </p:nvSpPr>
        <p:spPr>
          <a:xfrm>
            <a:off x="6449950" y="5198783"/>
            <a:ext cx="31488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backend</a:t>
            </a:r>
            <a:endParaRPr b="1"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rPr>
              <a:t>Григорий</a:t>
            </a:r>
            <a:endParaRPr b="0" i="0" sz="1500" u="none" cap="none" strike="noStrike">
              <a:solidFill>
                <a:srgbClr val="EFD6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7f85657c1_0_256"/>
          <p:cNvSpPr txBox="1"/>
          <p:nvPr/>
        </p:nvSpPr>
        <p:spPr>
          <a:xfrm>
            <a:off x="581600" y="1647650"/>
            <a:ext cx="497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en_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endParaRPr b="0" i="0" sz="2000" u="none" cap="none" strike="noStrike">
              <a:solidFill>
                <a:srgbClr val="5D5B6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6" name="Google Shape;276;g277f85657c1_0_256"/>
          <p:cNvSpPr txBox="1"/>
          <p:nvPr>
            <p:ph idx="4294967295" type="title"/>
          </p:nvPr>
        </p:nvSpPr>
        <p:spPr>
          <a:xfrm>
            <a:off x="519875" y="513400"/>
            <a:ext cx="41859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B6F"/>
              </a:buClr>
              <a:buSzPts val="4000"/>
              <a:buFont typeface="Gabriela"/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br>
              <a:rPr b="1" lang="en-US">
                <a:latin typeface="Gabriela"/>
                <a:ea typeface="Gabriela"/>
                <a:cs typeface="Gabriela"/>
                <a:sym typeface="Gabriela"/>
              </a:rPr>
            </a:br>
            <a:endParaRPr b="1"/>
          </a:p>
        </p:txBody>
      </p:sp>
      <p:sp>
        <p:nvSpPr>
          <p:cNvPr id="277" name="Google Shape;277;g277f85657c1_0_256"/>
          <p:cNvSpPr/>
          <p:nvPr/>
        </p:nvSpPr>
        <p:spPr>
          <a:xfrm>
            <a:off x="5853113" y="660401"/>
            <a:ext cx="3682682" cy="5920740"/>
          </a:xfrm>
          <a:custGeom>
            <a:rect b="b" l="l" r="r" t="t"/>
            <a:pathLst>
              <a:path extrusionOk="0" h="889000" w="889000">
                <a:moveTo>
                  <a:pt x="889000" y="889000"/>
                </a:moveTo>
                <a:lnTo>
                  <a:pt x="0" y="88900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14300" rotWithShape="0" algn="t" dir="7620000" dist="228600">
              <a:srgbClr val="000000">
                <a:alpha val="290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D5B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277f85657c1_0_256"/>
          <p:cNvSpPr/>
          <p:nvPr/>
        </p:nvSpPr>
        <p:spPr>
          <a:xfrm rot="10800000">
            <a:off x="10083483" y="418690"/>
            <a:ext cx="1740218" cy="4358323"/>
          </a:xfrm>
          <a:custGeom>
            <a:rect b="b" l="l" r="r" t="t"/>
            <a:pathLst>
              <a:path extrusionOk="0" h="889000" w="889000">
                <a:moveTo>
                  <a:pt x="889000" y="889000"/>
                </a:moveTo>
                <a:lnTo>
                  <a:pt x="0" y="88900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14300" rotWithShape="0" algn="t" dir="7620000" dist="228600">
              <a:srgbClr val="000000">
                <a:alpha val="290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277f85657c1_0_256"/>
          <p:cNvSpPr/>
          <p:nvPr/>
        </p:nvSpPr>
        <p:spPr>
          <a:xfrm rot="5400000">
            <a:off x="8033462" y="-1741222"/>
            <a:ext cx="782320" cy="4856163"/>
          </a:xfrm>
          <a:custGeom>
            <a:rect b="b" l="l" r="r" t="t"/>
            <a:pathLst>
              <a:path extrusionOk="0" h="889000" w="889000">
                <a:moveTo>
                  <a:pt x="889000" y="889000"/>
                </a:moveTo>
                <a:lnTo>
                  <a:pt x="0" y="88900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14300" rotWithShape="0" algn="t" dir="7620000" dist="228600">
              <a:srgbClr val="000000">
                <a:alpha val="290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277f85657c1_0_256"/>
          <p:cNvSpPr/>
          <p:nvPr/>
        </p:nvSpPr>
        <p:spPr>
          <a:xfrm flipH="1">
            <a:off x="9246553" y="2486130"/>
            <a:ext cx="2424748" cy="3951605"/>
          </a:xfrm>
          <a:custGeom>
            <a:rect b="b" l="l" r="r" t="t"/>
            <a:pathLst>
              <a:path extrusionOk="0" h="889000" w="889000">
                <a:moveTo>
                  <a:pt x="889000" y="889000"/>
                </a:moveTo>
                <a:lnTo>
                  <a:pt x="0" y="88900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14300" rotWithShape="0" algn="t" dir="7620000" dist="228600">
              <a:srgbClr val="000000">
                <a:alpha val="290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277f85657c1_0_256"/>
          <p:cNvSpPr txBox="1"/>
          <p:nvPr/>
        </p:nvSpPr>
        <p:spPr>
          <a:xfrm>
            <a:off x="6087200" y="578000"/>
            <a:ext cx="5463000" cy="56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pic_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7f85657c1_0_266"/>
          <p:cNvSpPr/>
          <p:nvPr/>
        </p:nvSpPr>
        <p:spPr>
          <a:xfrm>
            <a:off x="5853113" y="660401"/>
            <a:ext cx="3682682" cy="5920740"/>
          </a:xfrm>
          <a:custGeom>
            <a:rect b="b" l="l" r="r" t="t"/>
            <a:pathLst>
              <a:path extrusionOk="0" h="889000" w="889000">
                <a:moveTo>
                  <a:pt x="889000" y="889000"/>
                </a:moveTo>
                <a:lnTo>
                  <a:pt x="0" y="88900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14300" rotWithShape="0" algn="t" dir="7620000" dist="228600">
              <a:srgbClr val="000000">
                <a:alpha val="290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D5B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277f85657c1_0_266"/>
          <p:cNvSpPr/>
          <p:nvPr/>
        </p:nvSpPr>
        <p:spPr>
          <a:xfrm rot="10800000">
            <a:off x="10083483" y="418690"/>
            <a:ext cx="1740218" cy="4358323"/>
          </a:xfrm>
          <a:custGeom>
            <a:rect b="b" l="l" r="r" t="t"/>
            <a:pathLst>
              <a:path extrusionOk="0" h="889000" w="889000">
                <a:moveTo>
                  <a:pt x="889000" y="889000"/>
                </a:moveTo>
                <a:lnTo>
                  <a:pt x="0" y="88900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14300" rotWithShape="0" algn="t" dir="7620000" dist="228600">
              <a:srgbClr val="000000">
                <a:alpha val="290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277f85657c1_0_266"/>
          <p:cNvSpPr/>
          <p:nvPr/>
        </p:nvSpPr>
        <p:spPr>
          <a:xfrm rot="5400000">
            <a:off x="8033462" y="-1741222"/>
            <a:ext cx="782320" cy="4856163"/>
          </a:xfrm>
          <a:custGeom>
            <a:rect b="b" l="l" r="r" t="t"/>
            <a:pathLst>
              <a:path extrusionOk="0" h="889000" w="889000">
                <a:moveTo>
                  <a:pt x="889000" y="889000"/>
                </a:moveTo>
                <a:lnTo>
                  <a:pt x="0" y="88900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14300" rotWithShape="0" algn="t" dir="7620000" dist="228600">
              <a:srgbClr val="000000">
                <a:alpha val="290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277f85657c1_0_266"/>
          <p:cNvSpPr/>
          <p:nvPr/>
        </p:nvSpPr>
        <p:spPr>
          <a:xfrm flipH="1">
            <a:off x="9246553" y="2486130"/>
            <a:ext cx="2424748" cy="3951605"/>
          </a:xfrm>
          <a:custGeom>
            <a:rect b="b" l="l" r="r" t="t"/>
            <a:pathLst>
              <a:path extrusionOk="0" h="889000" w="889000">
                <a:moveTo>
                  <a:pt x="889000" y="889000"/>
                </a:moveTo>
                <a:lnTo>
                  <a:pt x="0" y="88900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14300" rotWithShape="0" algn="t" dir="7620000" dist="228600">
              <a:srgbClr val="000000">
                <a:alpha val="290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277f85657c1_0_266"/>
          <p:cNvSpPr txBox="1"/>
          <p:nvPr/>
        </p:nvSpPr>
        <p:spPr>
          <a:xfrm>
            <a:off x="6087200" y="578000"/>
            <a:ext cx="5463000" cy="56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pic_description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277f85657c1_0_266"/>
          <p:cNvSpPr txBox="1"/>
          <p:nvPr/>
        </p:nvSpPr>
        <p:spPr>
          <a:xfrm>
            <a:off x="636429" y="1560300"/>
            <a:ext cx="499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en_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b="0" i="0" sz="2000" u="none" cap="none" strike="noStrike">
              <a:solidFill>
                <a:srgbClr val="5D5B6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92" name="Google Shape;292;g277f85657c1_0_266"/>
          <p:cNvSpPr txBox="1"/>
          <p:nvPr>
            <p:ph idx="4294967295" type="title"/>
          </p:nvPr>
        </p:nvSpPr>
        <p:spPr>
          <a:xfrm>
            <a:off x="636425" y="513400"/>
            <a:ext cx="40695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B6F"/>
              </a:buClr>
              <a:buSzPts val="4000"/>
              <a:buFont typeface="Gabriela"/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77f85657c1_0_276"/>
          <p:cNvSpPr txBox="1"/>
          <p:nvPr/>
        </p:nvSpPr>
        <p:spPr>
          <a:xfrm>
            <a:off x="525275" y="1507475"/>
            <a:ext cx="112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en_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problemsolving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g277f85657c1_0_276"/>
          <p:cNvSpPr txBox="1"/>
          <p:nvPr>
            <p:ph idx="4294967295" type="title"/>
          </p:nvPr>
        </p:nvSpPr>
        <p:spPr>
          <a:xfrm>
            <a:off x="636425" y="513400"/>
            <a:ext cx="40695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B6F"/>
              </a:buClr>
              <a:buSzPct val="133333"/>
              <a:buFont typeface="Gabriela"/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Solving</a:t>
            </a:r>
            <a:br>
              <a:rPr b="1" lang="en-US">
                <a:latin typeface="Gabriela"/>
                <a:ea typeface="Gabriela"/>
                <a:cs typeface="Gabriela"/>
                <a:sym typeface="Gabriela"/>
              </a:rPr>
            </a:b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77f85657c1_0_281"/>
          <p:cNvSpPr txBox="1"/>
          <p:nvPr/>
        </p:nvSpPr>
        <p:spPr>
          <a:xfrm>
            <a:off x="0" y="202164"/>
            <a:ext cx="121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Market volume</a:t>
            </a:r>
            <a:endParaRPr b="1" i="0" sz="3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g277f85657c1_0_281"/>
          <p:cNvSpPr txBox="1"/>
          <p:nvPr/>
        </p:nvSpPr>
        <p:spPr>
          <a:xfrm>
            <a:off x="6853100" y="1803400"/>
            <a:ext cx="333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tam</a:t>
            </a:r>
            <a:endParaRPr b="0" i="0" sz="3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5" name="Google Shape;305;g277f85657c1_0_281"/>
          <p:cNvGrpSpPr/>
          <p:nvPr/>
        </p:nvGrpSpPr>
        <p:grpSpPr>
          <a:xfrm>
            <a:off x="1564018" y="1511822"/>
            <a:ext cx="4946440" cy="4562498"/>
            <a:chOff x="1149474" y="1600722"/>
            <a:chExt cx="4946440" cy="4562498"/>
          </a:xfrm>
        </p:grpSpPr>
        <p:grpSp>
          <p:nvGrpSpPr>
            <p:cNvPr id="306" name="Google Shape;306;g277f85657c1_0_281"/>
            <p:cNvGrpSpPr/>
            <p:nvPr/>
          </p:nvGrpSpPr>
          <p:grpSpPr>
            <a:xfrm>
              <a:off x="1149474" y="1600722"/>
              <a:ext cx="4562416" cy="4562498"/>
              <a:chOff x="1292018" y="1793174"/>
              <a:chExt cx="4346400" cy="4346478"/>
            </a:xfrm>
          </p:grpSpPr>
          <p:sp>
            <p:nvSpPr>
              <p:cNvPr id="307" name="Google Shape;307;g277f85657c1_0_281"/>
              <p:cNvSpPr/>
              <p:nvPr/>
            </p:nvSpPr>
            <p:spPr>
              <a:xfrm>
                <a:off x="1292018" y="1793174"/>
                <a:ext cx="4346400" cy="4346400"/>
              </a:xfrm>
              <a:prstGeom prst="ellipse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g277f85657c1_0_281"/>
              <p:cNvSpPr/>
              <p:nvPr/>
            </p:nvSpPr>
            <p:spPr>
              <a:xfrm>
                <a:off x="1802657" y="2814452"/>
                <a:ext cx="3325200" cy="3325200"/>
              </a:xfrm>
              <a:prstGeom prst="ellipse">
                <a:avLst/>
              </a:prstGeom>
              <a:solidFill>
                <a:srgbClr val="14CE9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g277f85657c1_0_281"/>
              <p:cNvSpPr/>
              <p:nvPr/>
            </p:nvSpPr>
            <p:spPr>
              <a:xfrm>
                <a:off x="2391903" y="3992945"/>
                <a:ext cx="2146500" cy="214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0" name="Google Shape;310;g277f85657c1_0_281"/>
            <p:cNvSpPr txBox="1"/>
            <p:nvPr/>
          </p:nvSpPr>
          <p:spPr>
            <a:xfrm>
              <a:off x="2842943" y="1971304"/>
              <a:ext cx="1175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TAM</a:t>
              </a:r>
              <a:endParaRPr b="1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1" name="Google Shape;311;g277f85657c1_0_281"/>
            <p:cNvSpPr txBox="1"/>
            <p:nvPr/>
          </p:nvSpPr>
          <p:spPr>
            <a:xfrm>
              <a:off x="2842943" y="3159064"/>
              <a:ext cx="1175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SAM</a:t>
              </a:r>
              <a:endParaRPr b="1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g277f85657c1_0_281"/>
            <p:cNvSpPr txBox="1"/>
            <p:nvPr/>
          </p:nvSpPr>
          <p:spPr>
            <a:xfrm>
              <a:off x="2842943" y="4836564"/>
              <a:ext cx="1175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SOM</a:t>
              </a:r>
              <a:endParaRPr b="1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13" name="Google Shape;313;g277f85657c1_0_281"/>
            <p:cNvCxnSpPr/>
            <p:nvPr/>
          </p:nvCxnSpPr>
          <p:spPr>
            <a:xfrm>
              <a:off x="4180114" y="2203055"/>
              <a:ext cx="19158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314" name="Google Shape;314;g277f85657c1_0_281"/>
            <p:cNvCxnSpPr/>
            <p:nvPr/>
          </p:nvCxnSpPr>
          <p:spPr>
            <a:xfrm>
              <a:off x="4180114" y="3685573"/>
              <a:ext cx="1915800" cy="0"/>
            </a:xfrm>
            <a:prstGeom prst="straightConnector1">
              <a:avLst/>
            </a:prstGeom>
            <a:noFill/>
            <a:ln cap="flat" cmpd="sng" w="12700">
              <a:solidFill>
                <a:srgbClr val="5FCBA2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315" name="Google Shape;315;g277f85657c1_0_281"/>
            <p:cNvCxnSpPr/>
            <p:nvPr/>
          </p:nvCxnSpPr>
          <p:spPr>
            <a:xfrm>
              <a:off x="4180114" y="5168092"/>
              <a:ext cx="19158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</p:grpSp>
      <p:sp>
        <p:nvSpPr>
          <p:cNvPr id="316" name="Google Shape;316;g277f85657c1_0_281"/>
          <p:cNvSpPr txBox="1"/>
          <p:nvPr/>
        </p:nvSpPr>
        <p:spPr>
          <a:xfrm>
            <a:off x="6853100" y="3304300"/>
            <a:ext cx="333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sam</a:t>
            </a:r>
            <a:endParaRPr b="0" i="0" sz="3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g277f85657c1_0_281"/>
          <p:cNvSpPr txBox="1"/>
          <p:nvPr/>
        </p:nvSpPr>
        <p:spPr>
          <a:xfrm>
            <a:off x="6853100" y="4729000"/>
            <a:ext cx="333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som</a:t>
            </a:r>
            <a:endParaRPr b="0" i="0" sz="3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77f85657c1_0_498"/>
          <p:cNvSpPr txBox="1"/>
          <p:nvPr/>
        </p:nvSpPr>
        <p:spPr>
          <a:xfrm>
            <a:off x="1098662" y="1700725"/>
            <a:ext cx="104742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en_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1opponent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g277f85657c1_0_498"/>
          <p:cNvSpPr txBox="1"/>
          <p:nvPr/>
        </p:nvSpPr>
        <p:spPr>
          <a:xfrm>
            <a:off x="1098662" y="2821100"/>
            <a:ext cx="104742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en_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2opponent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g277f85657c1_0_498"/>
          <p:cNvSpPr txBox="1"/>
          <p:nvPr/>
        </p:nvSpPr>
        <p:spPr>
          <a:xfrm>
            <a:off x="1098662" y="3941463"/>
            <a:ext cx="104742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en_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3opponent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g277f85657c1_0_498"/>
          <p:cNvSpPr txBox="1"/>
          <p:nvPr/>
        </p:nvSpPr>
        <p:spPr>
          <a:xfrm>
            <a:off x="636425" y="5260350"/>
            <a:ext cx="104742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en_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totalopponents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277f85657c1_0_498"/>
          <p:cNvSpPr txBox="1"/>
          <p:nvPr>
            <p:ph idx="4294967295" type="title"/>
          </p:nvPr>
        </p:nvSpPr>
        <p:spPr>
          <a:xfrm>
            <a:off x="636425" y="513400"/>
            <a:ext cx="40695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B6F"/>
              </a:buClr>
              <a:buSzPts val="4000"/>
              <a:buFont typeface="Gabriela"/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Competitors</a:t>
            </a:r>
            <a:br>
              <a:rPr b="1" lang="en-US">
                <a:latin typeface="Gabriela"/>
                <a:ea typeface="Gabriela"/>
                <a:cs typeface="Gabriela"/>
                <a:sym typeface="Gabriela"/>
              </a:rPr>
            </a:b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77f85657c1_0_633"/>
          <p:cNvSpPr txBox="1"/>
          <p:nvPr/>
        </p:nvSpPr>
        <p:spPr>
          <a:xfrm>
            <a:off x="930611" y="1733879"/>
            <a:ext cx="61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en_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businessmodeltxt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g277f85657c1_0_633"/>
          <p:cNvSpPr txBox="1"/>
          <p:nvPr>
            <p:ph idx="4294967295" type="title"/>
          </p:nvPr>
        </p:nvSpPr>
        <p:spPr>
          <a:xfrm>
            <a:off x="636425" y="513400"/>
            <a:ext cx="40695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B6F"/>
              </a:buClr>
              <a:buSzPts val="4000"/>
              <a:buFont typeface="Gabriela"/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Business model</a:t>
            </a:r>
            <a:br>
              <a:rPr b="1" lang="en-US">
                <a:latin typeface="Gabriela"/>
                <a:ea typeface="Gabriela"/>
                <a:cs typeface="Gabriela"/>
                <a:sym typeface="Gabriela"/>
              </a:rPr>
            </a:b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77f85657c1_0_638"/>
          <p:cNvSpPr txBox="1"/>
          <p:nvPr/>
        </p:nvSpPr>
        <p:spPr>
          <a:xfrm>
            <a:off x="1006811" y="1750129"/>
            <a:ext cx="61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en_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businessmodeltxt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g277f85657c1_0_638"/>
          <p:cNvSpPr txBox="1"/>
          <p:nvPr>
            <p:ph idx="4294967295" type="title"/>
          </p:nvPr>
        </p:nvSpPr>
        <p:spPr>
          <a:xfrm>
            <a:off x="636425" y="513400"/>
            <a:ext cx="40695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B6F"/>
              </a:buClr>
              <a:buSzPts val="4000"/>
              <a:buFont typeface="Gabriela"/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Pricing</a:t>
            </a:r>
            <a:br>
              <a:rPr b="1" lang="en-US">
                <a:latin typeface="Gabriela"/>
                <a:ea typeface="Gabriela"/>
                <a:cs typeface="Gabriela"/>
                <a:sym typeface="Gabriela"/>
              </a:rPr>
            </a:b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77f85657c1_0_770"/>
          <p:cNvSpPr txBox="1"/>
          <p:nvPr/>
        </p:nvSpPr>
        <p:spPr>
          <a:xfrm>
            <a:off x="519525" y="588034"/>
            <a:ext cx="108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Traction and finance</a:t>
            </a:r>
            <a:endParaRPr b="1" i="0" sz="3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g277f85657c1_0_770"/>
          <p:cNvSpPr/>
          <p:nvPr/>
        </p:nvSpPr>
        <p:spPr>
          <a:xfrm flipH="1" rot="5400000">
            <a:off x="0" y="5372100"/>
            <a:ext cx="1485900" cy="14859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277f85657c1_0_77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6" name="Google Shape;346;g277f85657c1_0_770"/>
          <p:cNvSpPr txBox="1"/>
          <p:nvPr/>
        </p:nvSpPr>
        <p:spPr>
          <a:xfrm>
            <a:off x="668650" y="1913625"/>
            <a:ext cx="146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Revenue: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g277f85657c1_0_770"/>
          <p:cNvSpPr txBox="1"/>
          <p:nvPr/>
        </p:nvSpPr>
        <p:spPr>
          <a:xfrm>
            <a:off x="2291550" y="1913625"/>
            <a:ext cx="233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revenue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g277f85657c1_0_770"/>
          <p:cNvSpPr txBox="1"/>
          <p:nvPr/>
        </p:nvSpPr>
        <p:spPr>
          <a:xfrm>
            <a:off x="4067576" y="2788075"/>
            <a:ext cx="321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futurerevenue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277f85657c1_0_770"/>
          <p:cNvSpPr txBox="1"/>
          <p:nvPr/>
        </p:nvSpPr>
        <p:spPr>
          <a:xfrm>
            <a:off x="1635203" y="3662514"/>
            <a:ext cx="283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cac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g277f85657c1_0_770"/>
          <p:cNvSpPr txBox="1"/>
          <p:nvPr/>
        </p:nvSpPr>
        <p:spPr>
          <a:xfrm>
            <a:off x="1635207" y="4517302"/>
            <a:ext cx="283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ltv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g277f85657c1_0_770"/>
          <p:cNvSpPr txBox="1"/>
          <p:nvPr/>
        </p:nvSpPr>
        <p:spPr>
          <a:xfrm>
            <a:off x="668655" y="4517300"/>
            <a:ext cx="54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LTV: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g277f85657c1_0_770"/>
          <p:cNvSpPr txBox="1"/>
          <p:nvPr/>
        </p:nvSpPr>
        <p:spPr>
          <a:xfrm>
            <a:off x="685800" y="5411413"/>
            <a:ext cx="990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en_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businessmodeldescription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277f85657c1_0_770"/>
          <p:cNvSpPr txBox="1"/>
          <p:nvPr/>
        </p:nvSpPr>
        <p:spPr>
          <a:xfrm>
            <a:off x="668646" y="3662525"/>
            <a:ext cx="67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Cac: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g277f85657c1_0_770"/>
          <p:cNvSpPr txBox="1"/>
          <p:nvPr/>
        </p:nvSpPr>
        <p:spPr>
          <a:xfrm>
            <a:off x="532700" y="2738125"/>
            <a:ext cx="478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Planned revenue on 2024: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2023-08-22T17:31:49Z</dcterms:created>
  <dc:creator>Валера Маслов</dc:creator>
</cp:coreProperties>
</file>