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Assistant"/>
      <p:regular r:id="rId30"/>
      <p:bold r:id="rId31"/>
    </p:embeddedFont>
    <p:embeddedFont>
      <p:font typeface="Montserrat Light"/>
      <p:regular r:id="rId32"/>
      <p:bold r:id="rId33"/>
      <p:italic r:id="rId34"/>
      <p:boldItalic r:id="rId35"/>
    </p:embeddedFont>
    <p:embeddedFont>
      <p:font typeface="Gabriela"/>
      <p:regular r:id="rId36"/>
    </p:embeddedFont>
    <p:embeddedFont>
      <p:font typeface="Robo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swbNaE6TPAtQ1DvArDNyvzMK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font" Target="fonts/Raleway-italic.fntdata"/><Relationship Id="rId41" Type="http://customschemas.google.com/relationships/presentationmetadata" Target="meta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ssistant-bold.fntdata"/><Relationship Id="rId30" Type="http://schemas.openxmlformats.org/officeDocument/2006/relationships/font" Target="fonts/Assistan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1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10.xml"/><Relationship Id="rId36" Type="http://schemas.openxmlformats.org/officeDocument/2006/relationships/font" Target="fonts/Gabriela-regular.fntdata"/><Relationship Id="rId17" Type="http://schemas.openxmlformats.org/officeDocument/2006/relationships/slide" Target="slides/slide13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bold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d3fc0de1_2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77d3fc0de1_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7d3fc0de1_2_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77d3fc0de1_2_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800e0138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7800e0138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7d3fc0de1_2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77d3fc0de1_2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7f8431d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77f8431d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7d3fc0de1_2_4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77d3fc0de1_2_4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7d3fc0de1_2_4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77d3fc0de1_2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7d3fc0de1_2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77d3fc0de1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7d3fc0de1_2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277d3fc0de1_2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7d3fc0de1_2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77d3fc0de1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7d3fc0de1_2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77d3fc0de1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7d3fc0de1_2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77d3fc0de1_2_3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800e0138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7800e0138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/>
          <p:nvPr>
            <p:ph idx="2" type="pic"/>
          </p:nvPr>
        </p:nvSpPr>
        <p:spPr>
          <a:xfrm>
            <a:off x="0" y="0"/>
            <a:ext cx="12192000" cy="361539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6"/>
          <p:cNvSpPr/>
          <p:nvPr>
            <p:ph idx="3" type="pic"/>
          </p:nvPr>
        </p:nvSpPr>
        <p:spPr>
          <a:xfrm>
            <a:off x="5258972" y="2778369"/>
            <a:ext cx="1674056" cy="16740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/>
          <p:nvPr>
            <p:ph idx="2" type="pic"/>
          </p:nvPr>
        </p:nvSpPr>
        <p:spPr>
          <a:xfrm>
            <a:off x="4000500" y="890270"/>
            <a:ext cx="8191500" cy="50774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7ea0b4678_6_140"/>
          <p:cNvSpPr txBox="1"/>
          <p:nvPr>
            <p:ph type="ctrTitle"/>
          </p:nvPr>
        </p:nvSpPr>
        <p:spPr>
          <a:xfrm>
            <a:off x="1562767" y="1791567"/>
            <a:ext cx="5389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b="1" sz="67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g277ea0b4678_6_140"/>
          <p:cNvSpPr txBox="1"/>
          <p:nvPr>
            <p:ph idx="1" type="subTitle"/>
          </p:nvPr>
        </p:nvSpPr>
        <p:spPr>
          <a:xfrm>
            <a:off x="1562767" y="4296233"/>
            <a:ext cx="4533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29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ea0b4678_6_287"/>
          <p:cNvSpPr txBox="1"/>
          <p:nvPr>
            <p:ph type="title"/>
          </p:nvPr>
        </p:nvSpPr>
        <p:spPr>
          <a:xfrm>
            <a:off x="960000" y="720000"/>
            <a:ext cx="4515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77ea0b4678_6_287"/>
          <p:cNvSpPr txBox="1"/>
          <p:nvPr>
            <p:ph idx="2" type="title"/>
          </p:nvPr>
        </p:nvSpPr>
        <p:spPr>
          <a:xfrm>
            <a:off x="960000" y="2236900"/>
            <a:ext cx="102720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C8C8"/>
              </a:buClr>
              <a:buSzPts val="2100"/>
              <a:buChar char="●"/>
              <a:defRPr b="0"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○"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■"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7f8431d9f_0_217"/>
          <p:cNvSpPr txBox="1"/>
          <p:nvPr>
            <p:ph type="title"/>
          </p:nvPr>
        </p:nvSpPr>
        <p:spPr>
          <a:xfrm>
            <a:off x="960000" y="720000"/>
            <a:ext cx="4515600" cy="63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77f8431d9f_0_217"/>
          <p:cNvSpPr txBox="1"/>
          <p:nvPr>
            <p:ph idx="2" type="title"/>
          </p:nvPr>
        </p:nvSpPr>
        <p:spPr>
          <a:xfrm>
            <a:off x="7615367" y="2343867"/>
            <a:ext cx="2811900" cy="4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5" name="Google Shape;125;g277f8431d9f_0_217"/>
          <p:cNvSpPr txBox="1"/>
          <p:nvPr>
            <p:ph idx="3" type="title"/>
          </p:nvPr>
        </p:nvSpPr>
        <p:spPr>
          <a:xfrm>
            <a:off x="7615367" y="2820333"/>
            <a:ext cx="28119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6" name="Google Shape;126;g277f8431d9f_0_217"/>
          <p:cNvSpPr txBox="1"/>
          <p:nvPr>
            <p:ph hasCustomPrompt="1" idx="4" type="title"/>
          </p:nvPr>
        </p:nvSpPr>
        <p:spPr>
          <a:xfrm>
            <a:off x="6524133" y="2616000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7" name="Google Shape;127;g277f8431d9f_0_217"/>
          <p:cNvSpPr txBox="1"/>
          <p:nvPr>
            <p:ph idx="5" type="title"/>
          </p:nvPr>
        </p:nvSpPr>
        <p:spPr>
          <a:xfrm>
            <a:off x="7615367" y="4303767"/>
            <a:ext cx="2811900" cy="4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8" name="Google Shape;128;g277f8431d9f_0_217"/>
          <p:cNvSpPr txBox="1"/>
          <p:nvPr>
            <p:ph idx="6" type="title"/>
          </p:nvPr>
        </p:nvSpPr>
        <p:spPr>
          <a:xfrm>
            <a:off x="7615367" y="4804767"/>
            <a:ext cx="28119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9" name="Google Shape;129;g277f8431d9f_0_217"/>
          <p:cNvSpPr txBox="1"/>
          <p:nvPr>
            <p:ph hasCustomPrompt="1" idx="7" type="title"/>
          </p:nvPr>
        </p:nvSpPr>
        <p:spPr>
          <a:xfrm>
            <a:off x="6524133" y="4598183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0" name="Google Shape;130;g277f8431d9f_0_217"/>
          <p:cNvSpPr txBox="1"/>
          <p:nvPr>
            <p:ph idx="8" type="title"/>
          </p:nvPr>
        </p:nvSpPr>
        <p:spPr>
          <a:xfrm>
            <a:off x="2859467" y="2343867"/>
            <a:ext cx="2874000" cy="47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31" name="Google Shape;131;g277f8431d9f_0_217"/>
          <p:cNvSpPr txBox="1"/>
          <p:nvPr>
            <p:ph idx="9" type="title"/>
          </p:nvPr>
        </p:nvSpPr>
        <p:spPr>
          <a:xfrm>
            <a:off x="2859467" y="2844867"/>
            <a:ext cx="28740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32" name="Google Shape;132;g277f8431d9f_0_217"/>
          <p:cNvSpPr txBox="1"/>
          <p:nvPr>
            <p:ph hasCustomPrompt="1" idx="13" type="title"/>
          </p:nvPr>
        </p:nvSpPr>
        <p:spPr>
          <a:xfrm>
            <a:off x="1764633" y="2616000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3" name="Google Shape;133;g277f8431d9f_0_217"/>
          <p:cNvSpPr txBox="1"/>
          <p:nvPr>
            <p:ph idx="14" type="title"/>
          </p:nvPr>
        </p:nvSpPr>
        <p:spPr>
          <a:xfrm>
            <a:off x="2859467" y="4276767"/>
            <a:ext cx="28119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34" name="Google Shape;134;g277f8431d9f_0_217"/>
          <p:cNvSpPr txBox="1"/>
          <p:nvPr>
            <p:ph idx="15" type="title"/>
          </p:nvPr>
        </p:nvSpPr>
        <p:spPr>
          <a:xfrm>
            <a:off x="2859467" y="4804767"/>
            <a:ext cx="28119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35" name="Google Shape;135;g277f8431d9f_0_217"/>
          <p:cNvSpPr txBox="1"/>
          <p:nvPr>
            <p:ph hasCustomPrompt="1" idx="16" type="title"/>
          </p:nvPr>
        </p:nvSpPr>
        <p:spPr>
          <a:xfrm>
            <a:off x="1764633" y="4598183"/>
            <a:ext cx="920400" cy="52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solidFill>
                  <a:srgbClr val="20C8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>
            <p:ph idx="2" type="pic"/>
          </p:nvPr>
        </p:nvSpPr>
        <p:spPr>
          <a:xfrm>
            <a:off x="-1" y="1177871"/>
            <a:ext cx="5455403" cy="31461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/>
          <p:nvPr/>
        </p:nvSpPr>
        <p:spPr>
          <a:xfrm>
            <a:off x="0" y="0"/>
            <a:ext cx="3224800" cy="68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 txBox="1"/>
          <p:nvPr>
            <p:ph type="title"/>
          </p:nvPr>
        </p:nvSpPr>
        <p:spPr>
          <a:xfrm>
            <a:off x="530867" y="1505507"/>
            <a:ext cx="2267600" cy="1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876333" y="1505500"/>
            <a:ext cx="2457200" cy="5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6459683" y="1505500"/>
            <a:ext cx="2457200" cy="5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3" type="body"/>
          </p:nvPr>
        </p:nvSpPr>
        <p:spPr>
          <a:xfrm>
            <a:off x="9043031" y="1505500"/>
            <a:ext cx="2457200" cy="50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⊙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24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2400"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/>
          <p:nvPr>
            <p:ph idx="2" type="pic"/>
          </p:nvPr>
        </p:nvSpPr>
        <p:spPr>
          <a:xfrm>
            <a:off x="3675380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4"/>
          <p:cNvSpPr/>
          <p:nvPr>
            <p:ph idx="3" type="pic"/>
          </p:nvPr>
        </p:nvSpPr>
        <p:spPr>
          <a:xfrm>
            <a:off x="6495796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24"/>
          <p:cNvSpPr/>
          <p:nvPr>
            <p:ph idx="4" type="pic"/>
          </p:nvPr>
        </p:nvSpPr>
        <p:spPr>
          <a:xfrm>
            <a:off x="9316212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4"/>
          <p:cNvSpPr/>
          <p:nvPr>
            <p:ph idx="5" type="pic"/>
          </p:nvPr>
        </p:nvSpPr>
        <p:spPr>
          <a:xfrm>
            <a:off x="854964" y="1796713"/>
            <a:ext cx="2020824" cy="2523744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1761676" y="473246"/>
            <a:ext cx="8668657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Raleway"/>
              <a:buNone/>
              <a:defRPr b="1" sz="28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2750820" y="1084209"/>
            <a:ext cx="6690360" cy="16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None/>
              <a:def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>
                <a:solidFill>
                  <a:schemeClr val="l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/>
          <p:nvPr/>
        </p:nvSpPr>
        <p:spPr>
          <a:xfrm>
            <a:off x="5646000" y="949767"/>
            <a:ext cx="900000" cy="45719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gradFill>
            <a:gsLst>
              <a:gs pos="0">
                <a:srgbClr val="DDF9B8"/>
              </a:gs>
              <a:gs pos="2000">
                <a:srgbClr val="DDF9B8"/>
              </a:gs>
              <a:gs pos="92000">
                <a:srgbClr val="14CE9F"/>
              </a:gs>
              <a:gs pos="100000">
                <a:srgbClr val="14CE9F"/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658813" y="660400"/>
            <a:ext cx="4281487" cy="5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Calibri"/>
              <a:buNone/>
              <a:defRPr sz="4000">
                <a:solidFill>
                  <a:srgbClr val="5D5B6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/>
          <p:nvPr>
            <p:ph idx="2" type="pic"/>
          </p:nvPr>
        </p:nvSpPr>
        <p:spPr>
          <a:xfrm>
            <a:off x="915865" y="1356689"/>
            <a:ext cx="4972948" cy="473517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/>
          <p:nvPr/>
        </p:nvSpPr>
        <p:spPr>
          <a:xfrm>
            <a:off x="415592" y="6400892"/>
            <a:ext cx="252024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© 2018 </a:t>
            </a:r>
            <a:r>
              <a:rPr b="1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Slidefabric.com</a:t>
            </a:r>
            <a:r>
              <a:rPr b="0" i="0" lang="en-US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 All rights reserved.</a:t>
            </a:r>
            <a:endParaRPr b="0" i="0" sz="9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11459134" y="6331642"/>
            <a:ext cx="482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3"/>
          <p:cNvSpPr/>
          <p:nvPr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cap="flat" cmpd="sng" w="571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7.jpg"/><Relationship Id="rId7" Type="http://schemas.openxmlformats.org/officeDocument/2006/relationships/image" Target="../media/image12.jpg"/><Relationship Id="rId8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d3fc0de1_2_61"/>
          <p:cNvSpPr txBox="1"/>
          <p:nvPr/>
        </p:nvSpPr>
        <p:spPr>
          <a:xfrm>
            <a:off x="424925" y="2622200"/>
            <a:ext cx="11302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4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b="1" i="0" sz="4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277d3fc0de1_2_61"/>
          <p:cNvSpPr/>
          <p:nvPr/>
        </p:nvSpPr>
        <p:spPr>
          <a:xfrm>
            <a:off x="-21475" y="-18050"/>
            <a:ext cx="1263000" cy="15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77d3fc0de1_2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5625" y="-55975"/>
            <a:ext cx="1463849" cy="1638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77d3fc0de1_2_61"/>
          <p:cNvSpPr txBox="1"/>
          <p:nvPr/>
        </p:nvSpPr>
        <p:spPr>
          <a:xfrm>
            <a:off x="509225" y="5091175"/>
            <a:ext cx="11217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valueofproject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d3fc0de1_2_409"/>
          <p:cNvSpPr/>
          <p:nvPr/>
        </p:nvSpPr>
        <p:spPr>
          <a:xfrm>
            <a:off x="1010300" y="3769300"/>
            <a:ext cx="4414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rgbClr val="EDEDED"/>
                </a:solidFill>
                <a:latin typeface="Roboto"/>
                <a:ea typeface="Roboto"/>
                <a:cs typeface="Roboto"/>
                <a:sym typeface="Roboto"/>
              </a:rPr>
              <a:t>sizetxt</a:t>
            </a:r>
            <a:endParaRPr b="0" i="0" sz="2000" u="none" cap="none" strike="noStrike">
              <a:solidFill>
                <a:srgbClr val="EDED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277d3fc0de1_2_409"/>
          <p:cNvSpPr/>
          <p:nvPr/>
        </p:nvSpPr>
        <p:spPr>
          <a:xfrm>
            <a:off x="6147350" y="3762400"/>
            <a:ext cx="4949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277d3fc0de1_2_409"/>
          <p:cNvSpPr txBox="1"/>
          <p:nvPr/>
        </p:nvSpPr>
        <p:spPr>
          <a:xfrm>
            <a:off x="1675568" y="914623"/>
            <a:ext cx="88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Инвестиции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77d3fc0de1_2_409"/>
          <p:cNvSpPr txBox="1"/>
          <p:nvPr/>
        </p:nvSpPr>
        <p:spPr>
          <a:xfrm>
            <a:off x="2215905" y="2608549"/>
            <a:ext cx="16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size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277d3fc0de1_2_409"/>
          <p:cNvSpPr/>
          <p:nvPr/>
        </p:nvSpPr>
        <p:spPr>
          <a:xfrm rot="899926">
            <a:off x="5734316" y="-481719"/>
            <a:ext cx="723343" cy="723343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77d3fc0de1_2_409"/>
          <p:cNvSpPr txBox="1"/>
          <p:nvPr/>
        </p:nvSpPr>
        <p:spPr>
          <a:xfrm>
            <a:off x="6663700" y="2608550"/>
            <a:ext cx="42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средств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800e0138f_0_1"/>
          <p:cNvSpPr txBox="1"/>
          <p:nvPr/>
        </p:nvSpPr>
        <p:spPr>
          <a:xfrm>
            <a:off x="613750" y="426950"/>
            <a:ext cx="80739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roadmap</a:t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27800e0138f_0_1"/>
          <p:cNvSpPr txBox="1"/>
          <p:nvPr/>
        </p:nvSpPr>
        <p:spPr>
          <a:xfrm>
            <a:off x="613750" y="1357300"/>
            <a:ext cx="8210100" cy="4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roadmaptxt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d3fc0de1_2_486"/>
          <p:cNvSpPr txBox="1"/>
          <p:nvPr/>
        </p:nvSpPr>
        <p:spPr>
          <a:xfrm>
            <a:off x="636425" y="1235125"/>
            <a:ext cx="11231100" cy="15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contacts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277d3fc0de1_2_486"/>
          <p:cNvSpPr txBox="1"/>
          <p:nvPr>
            <p:ph idx="4294967295" type="title"/>
          </p:nvPr>
        </p:nvSpPr>
        <p:spPr>
          <a:xfrm>
            <a:off x="636425" y="513400"/>
            <a:ext cx="4069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ct val="133333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Контакты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7f8431d9f_0_6"/>
          <p:cNvSpPr txBox="1"/>
          <p:nvPr>
            <p:ph type="title"/>
          </p:nvPr>
        </p:nvSpPr>
        <p:spPr>
          <a:xfrm>
            <a:off x="707800" y="234200"/>
            <a:ext cx="10776300" cy="63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Команда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g277f8431d9f_0_6"/>
          <p:cNvPicPr preferRelativeResize="0"/>
          <p:nvPr/>
        </p:nvPicPr>
        <p:blipFill rotWithShape="1">
          <a:blip r:embed="rId4">
            <a:alphaModFix/>
          </a:blip>
          <a:srcRect b="1690" l="0" r="0" t="1690"/>
          <a:stretch/>
        </p:blipFill>
        <p:spPr>
          <a:xfrm>
            <a:off x="528031" y="9389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g277f8431d9f_0_6"/>
          <p:cNvSpPr/>
          <p:nvPr/>
        </p:nvSpPr>
        <p:spPr>
          <a:xfrm>
            <a:off x="5417" y="30391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Фронт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Сергей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g277f8431d9f_0_6"/>
          <p:cNvPicPr preferRelativeResize="0"/>
          <p:nvPr/>
        </p:nvPicPr>
        <p:blipFill rotWithShape="1">
          <a:blip r:embed="rId5">
            <a:alphaModFix/>
          </a:blip>
          <a:srcRect b="13768" l="0" r="0" t="13768"/>
          <a:stretch/>
        </p:blipFill>
        <p:spPr>
          <a:xfrm>
            <a:off x="4887631" y="9982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8" name="Google Shape;258;g277f8431d9f_0_6"/>
          <p:cNvSpPr/>
          <p:nvPr/>
        </p:nvSpPr>
        <p:spPr>
          <a:xfrm>
            <a:off x="4365017" y="30984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Дизайн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Артем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9" name="Google Shape;259;g277f8431d9f_0_6"/>
          <p:cNvPicPr preferRelativeResize="0"/>
          <p:nvPr/>
        </p:nvPicPr>
        <p:blipFill rotWithShape="1">
          <a:blip r:embed="rId6">
            <a:alphaModFix/>
          </a:blip>
          <a:srcRect b="1690" l="0" r="0" t="1690"/>
          <a:stretch/>
        </p:blipFill>
        <p:spPr>
          <a:xfrm>
            <a:off x="9151264" y="8710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0" name="Google Shape;260;g277f8431d9f_0_6"/>
          <p:cNvSpPr/>
          <p:nvPr/>
        </p:nvSpPr>
        <p:spPr>
          <a:xfrm>
            <a:off x="8628650" y="29712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Дмитрий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g277f8431d9f_0_6"/>
          <p:cNvPicPr preferRelativeResize="0"/>
          <p:nvPr/>
        </p:nvPicPr>
        <p:blipFill rotWithShape="1">
          <a:blip r:embed="rId7">
            <a:alphaModFix/>
          </a:blip>
          <a:srcRect b="34184" l="25989" r="30961" t="3377"/>
          <a:stretch/>
        </p:blipFill>
        <p:spPr>
          <a:xfrm>
            <a:off x="2660931" y="29034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2" name="Google Shape;262;g277f8431d9f_0_6"/>
          <p:cNvSpPr/>
          <p:nvPr/>
        </p:nvSpPr>
        <p:spPr>
          <a:xfrm>
            <a:off x="2138317" y="50036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Михаил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g277f8431d9f_0_6"/>
          <p:cNvPicPr preferRelativeResize="0"/>
          <p:nvPr/>
        </p:nvPicPr>
        <p:blipFill rotWithShape="1">
          <a:blip r:embed="rId8">
            <a:alphaModFix/>
          </a:blip>
          <a:srcRect b="1690" l="0" r="0" t="1690"/>
          <a:stretch/>
        </p:blipFill>
        <p:spPr>
          <a:xfrm>
            <a:off x="6972564" y="3098500"/>
            <a:ext cx="2103600" cy="203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4" name="Google Shape;264;g277f8431d9f_0_6"/>
          <p:cNvSpPr/>
          <p:nvPr/>
        </p:nvSpPr>
        <p:spPr>
          <a:xfrm>
            <a:off x="6449950" y="5198783"/>
            <a:ext cx="31488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</a:t>
            </a:r>
            <a:endParaRPr b="0" i="0" sz="1500" u="none" cap="none" strike="noStrike">
              <a:solidFill>
                <a:srgbClr val="EFD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7d3fc0de1_2_419"/>
          <p:cNvSpPr txBox="1"/>
          <p:nvPr/>
        </p:nvSpPr>
        <p:spPr>
          <a:xfrm>
            <a:off x="581600" y="1647650"/>
            <a:ext cx="491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 b="0" i="0" sz="2000" u="none" cap="none" strike="noStrike">
              <a:solidFill>
                <a:srgbClr val="5D5B6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g277d3fc0de1_2_419"/>
          <p:cNvSpPr txBox="1"/>
          <p:nvPr>
            <p:ph idx="4294967295" type="title"/>
          </p:nvPr>
        </p:nvSpPr>
        <p:spPr>
          <a:xfrm>
            <a:off x="519875" y="513400"/>
            <a:ext cx="41859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Проблема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  <p:sp>
        <p:nvSpPr>
          <p:cNvPr id="150" name="Google Shape;150;g277d3fc0de1_2_419"/>
          <p:cNvSpPr/>
          <p:nvPr/>
        </p:nvSpPr>
        <p:spPr>
          <a:xfrm>
            <a:off x="5853113" y="660401"/>
            <a:ext cx="3682682" cy="5920740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D5B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77d3fc0de1_2_419"/>
          <p:cNvSpPr/>
          <p:nvPr/>
        </p:nvSpPr>
        <p:spPr>
          <a:xfrm rot="10800000">
            <a:off x="10083482" y="418689"/>
            <a:ext cx="1740218" cy="435832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77d3fc0de1_2_419"/>
          <p:cNvSpPr/>
          <p:nvPr/>
        </p:nvSpPr>
        <p:spPr>
          <a:xfrm rot="5400000">
            <a:off x="8033462" y="-1741222"/>
            <a:ext cx="782320" cy="485616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77d3fc0de1_2_419"/>
          <p:cNvSpPr/>
          <p:nvPr/>
        </p:nvSpPr>
        <p:spPr>
          <a:xfrm flipH="1">
            <a:off x="9246552" y="2486130"/>
            <a:ext cx="2424748" cy="3951605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77d3fc0de1_2_419"/>
          <p:cNvSpPr txBox="1"/>
          <p:nvPr/>
        </p:nvSpPr>
        <p:spPr>
          <a:xfrm>
            <a:off x="6087200" y="578000"/>
            <a:ext cx="54630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pic_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7d3fc0de1_2_431"/>
          <p:cNvSpPr/>
          <p:nvPr/>
        </p:nvSpPr>
        <p:spPr>
          <a:xfrm>
            <a:off x="5853113" y="660401"/>
            <a:ext cx="3682682" cy="5920740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D5B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77d3fc0de1_2_431"/>
          <p:cNvSpPr/>
          <p:nvPr/>
        </p:nvSpPr>
        <p:spPr>
          <a:xfrm rot="10800000">
            <a:off x="10083482" y="418689"/>
            <a:ext cx="1740218" cy="435832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77d3fc0de1_2_431"/>
          <p:cNvSpPr/>
          <p:nvPr/>
        </p:nvSpPr>
        <p:spPr>
          <a:xfrm rot="5400000">
            <a:off x="8033462" y="-1741222"/>
            <a:ext cx="782320" cy="4856163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77d3fc0de1_2_431"/>
          <p:cNvSpPr/>
          <p:nvPr/>
        </p:nvSpPr>
        <p:spPr>
          <a:xfrm flipH="1">
            <a:off x="9246552" y="2486130"/>
            <a:ext cx="2424748" cy="3951605"/>
          </a:xfrm>
          <a:custGeom>
            <a:rect b="b" l="l" r="r" t="t"/>
            <a:pathLst>
              <a:path extrusionOk="0" h="889000" w="889000">
                <a:moveTo>
                  <a:pt x="889000" y="889000"/>
                </a:moveTo>
                <a:lnTo>
                  <a:pt x="0" y="88900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14300" rotWithShape="0" algn="t" dir="7620000" dist="228600">
              <a:srgbClr val="000000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77d3fc0de1_2_431"/>
          <p:cNvSpPr txBox="1"/>
          <p:nvPr/>
        </p:nvSpPr>
        <p:spPr>
          <a:xfrm>
            <a:off x="6087200" y="578000"/>
            <a:ext cx="54630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pic_description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77d3fc0de1_2_431"/>
          <p:cNvSpPr txBox="1"/>
          <p:nvPr/>
        </p:nvSpPr>
        <p:spPr>
          <a:xfrm>
            <a:off x="636429" y="1560300"/>
            <a:ext cx="499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0" i="0" sz="2000" u="none" cap="none" strike="noStrike">
              <a:solidFill>
                <a:srgbClr val="5D5B6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5" name="Google Shape;165;g277d3fc0de1_2_431"/>
          <p:cNvSpPr txBox="1"/>
          <p:nvPr>
            <p:ph idx="4294967295" type="title"/>
          </p:nvPr>
        </p:nvSpPr>
        <p:spPr>
          <a:xfrm>
            <a:off x="636425" y="513400"/>
            <a:ext cx="40695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Описание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7d3fc0de1_2_93"/>
          <p:cNvSpPr txBox="1"/>
          <p:nvPr/>
        </p:nvSpPr>
        <p:spPr>
          <a:xfrm>
            <a:off x="525275" y="1507475"/>
            <a:ext cx="112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problemsolving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277d3fc0de1_2_93"/>
          <p:cNvSpPr txBox="1"/>
          <p:nvPr>
            <p:ph idx="4294967295" type="title"/>
          </p:nvPr>
        </p:nvSpPr>
        <p:spPr>
          <a:xfrm>
            <a:off x="636425" y="513400"/>
            <a:ext cx="40695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Решение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7d3fc0de1_2_362"/>
          <p:cNvSpPr txBox="1"/>
          <p:nvPr/>
        </p:nvSpPr>
        <p:spPr>
          <a:xfrm>
            <a:off x="0" y="202164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Оценка рынка</a:t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277d3fc0de1_2_362"/>
          <p:cNvSpPr txBox="1"/>
          <p:nvPr/>
        </p:nvSpPr>
        <p:spPr>
          <a:xfrm>
            <a:off x="6853100" y="1803400"/>
            <a:ext cx="33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tam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8" name="Google Shape;178;g277d3fc0de1_2_362"/>
          <p:cNvGrpSpPr/>
          <p:nvPr/>
        </p:nvGrpSpPr>
        <p:grpSpPr>
          <a:xfrm>
            <a:off x="1564018" y="1511822"/>
            <a:ext cx="4946440" cy="4562498"/>
            <a:chOff x="1149474" y="1600722"/>
            <a:chExt cx="4946440" cy="4562498"/>
          </a:xfrm>
        </p:grpSpPr>
        <p:grpSp>
          <p:nvGrpSpPr>
            <p:cNvPr id="179" name="Google Shape;179;g277d3fc0de1_2_362"/>
            <p:cNvGrpSpPr/>
            <p:nvPr/>
          </p:nvGrpSpPr>
          <p:grpSpPr>
            <a:xfrm>
              <a:off x="1149474" y="1600722"/>
              <a:ext cx="4562416" cy="4562498"/>
              <a:chOff x="1292018" y="1793174"/>
              <a:chExt cx="4346400" cy="4346478"/>
            </a:xfrm>
          </p:grpSpPr>
          <p:sp>
            <p:nvSpPr>
              <p:cNvPr id="180" name="Google Shape;180;g277d3fc0de1_2_362"/>
              <p:cNvSpPr/>
              <p:nvPr/>
            </p:nvSpPr>
            <p:spPr>
              <a:xfrm>
                <a:off x="1292018" y="1793174"/>
                <a:ext cx="4346400" cy="4346400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g277d3fc0de1_2_362"/>
              <p:cNvSpPr/>
              <p:nvPr/>
            </p:nvSpPr>
            <p:spPr>
              <a:xfrm>
                <a:off x="1802657" y="2814452"/>
                <a:ext cx="3325200" cy="3325200"/>
              </a:xfrm>
              <a:prstGeom prst="ellipse">
                <a:avLst/>
              </a:prstGeom>
              <a:solidFill>
                <a:srgbClr val="14CE9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g277d3fc0de1_2_362"/>
              <p:cNvSpPr/>
              <p:nvPr/>
            </p:nvSpPr>
            <p:spPr>
              <a:xfrm>
                <a:off x="2391903" y="3992945"/>
                <a:ext cx="2146500" cy="214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g277d3fc0de1_2_362"/>
            <p:cNvSpPr txBox="1"/>
            <p:nvPr/>
          </p:nvSpPr>
          <p:spPr>
            <a:xfrm>
              <a:off x="2842943" y="1971304"/>
              <a:ext cx="11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TAM</a:t>
              </a:r>
              <a:endParaRPr b="1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g277d3fc0de1_2_362"/>
            <p:cNvSpPr txBox="1"/>
            <p:nvPr/>
          </p:nvSpPr>
          <p:spPr>
            <a:xfrm>
              <a:off x="2842943" y="3159064"/>
              <a:ext cx="11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SAM</a:t>
              </a:r>
              <a:endParaRPr b="1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g277d3fc0de1_2_362"/>
            <p:cNvSpPr txBox="1"/>
            <p:nvPr/>
          </p:nvSpPr>
          <p:spPr>
            <a:xfrm>
              <a:off x="2842943" y="4836564"/>
              <a:ext cx="11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SOM</a:t>
              </a:r>
              <a:endParaRPr b="1" i="0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Google Shape;186;g277d3fc0de1_2_362"/>
            <p:cNvCxnSpPr/>
            <p:nvPr/>
          </p:nvCxnSpPr>
          <p:spPr>
            <a:xfrm>
              <a:off x="4180114" y="2203055"/>
              <a:ext cx="191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7" name="Google Shape;187;g277d3fc0de1_2_362"/>
            <p:cNvCxnSpPr/>
            <p:nvPr/>
          </p:nvCxnSpPr>
          <p:spPr>
            <a:xfrm>
              <a:off x="4180114" y="3685573"/>
              <a:ext cx="1915800" cy="0"/>
            </a:xfrm>
            <a:prstGeom prst="straightConnector1">
              <a:avLst/>
            </a:prstGeom>
            <a:noFill/>
            <a:ln cap="flat" cmpd="sng" w="12700">
              <a:solidFill>
                <a:srgbClr val="5FCBA2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188" name="Google Shape;188;g277d3fc0de1_2_362"/>
            <p:cNvCxnSpPr/>
            <p:nvPr/>
          </p:nvCxnSpPr>
          <p:spPr>
            <a:xfrm>
              <a:off x="4180114" y="5168092"/>
              <a:ext cx="191580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sp>
        <p:nvSpPr>
          <p:cNvPr id="189" name="Google Shape;189;g277d3fc0de1_2_362"/>
          <p:cNvSpPr txBox="1"/>
          <p:nvPr/>
        </p:nvSpPr>
        <p:spPr>
          <a:xfrm>
            <a:off x="6853100" y="3304300"/>
            <a:ext cx="33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277d3fc0de1_2_362"/>
          <p:cNvSpPr txBox="1"/>
          <p:nvPr/>
        </p:nvSpPr>
        <p:spPr>
          <a:xfrm>
            <a:off x="6853100" y="4729000"/>
            <a:ext cx="33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7d3fc0de1_2_124"/>
          <p:cNvSpPr txBox="1"/>
          <p:nvPr/>
        </p:nvSpPr>
        <p:spPr>
          <a:xfrm>
            <a:off x="1098662" y="1700725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1opponent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277d3fc0de1_2_124"/>
          <p:cNvSpPr txBox="1"/>
          <p:nvPr/>
        </p:nvSpPr>
        <p:spPr>
          <a:xfrm>
            <a:off x="1098662" y="2821100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2opponent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277d3fc0de1_2_124"/>
          <p:cNvSpPr txBox="1"/>
          <p:nvPr/>
        </p:nvSpPr>
        <p:spPr>
          <a:xfrm>
            <a:off x="1098662" y="3941463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3opponent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277d3fc0de1_2_124"/>
          <p:cNvSpPr txBox="1"/>
          <p:nvPr/>
        </p:nvSpPr>
        <p:spPr>
          <a:xfrm>
            <a:off x="636425" y="5260350"/>
            <a:ext cx="10474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totalopponents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77d3fc0de1_2_124"/>
          <p:cNvSpPr txBox="1"/>
          <p:nvPr>
            <p:ph idx="4294967295" type="title"/>
          </p:nvPr>
        </p:nvSpPr>
        <p:spPr>
          <a:xfrm>
            <a:off x="636425" y="513400"/>
            <a:ext cx="4069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Конкуренция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7d3fc0de1_2_149"/>
          <p:cNvSpPr txBox="1"/>
          <p:nvPr/>
        </p:nvSpPr>
        <p:spPr>
          <a:xfrm>
            <a:off x="930611" y="1733879"/>
            <a:ext cx="6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businessmodeltxt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277d3fc0de1_2_149"/>
          <p:cNvSpPr txBox="1"/>
          <p:nvPr>
            <p:ph idx="4294967295" type="title"/>
          </p:nvPr>
        </p:nvSpPr>
        <p:spPr>
          <a:xfrm>
            <a:off x="636425" y="513400"/>
            <a:ext cx="4069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Бизнес модель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7d3fc0de1_2_391"/>
          <p:cNvSpPr txBox="1"/>
          <p:nvPr/>
        </p:nvSpPr>
        <p:spPr>
          <a:xfrm>
            <a:off x="1006811" y="1750129"/>
            <a:ext cx="61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businessmodeltxt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277d3fc0de1_2_391"/>
          <p:cNvSpPr txBox="1"/>
          <p:nvPr>
            <p:ph idx="4294967295" type="title"/>
          </p:nvPr>
        </p:nvSpPr>
        <p:spPr>
          <a:xfrm>
            <a:off x="636425" y="513400"/>
            <a:ext cx="40695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B6F"/>
              </a:buClr>
              <a:buSzPts val="4000"/>
              <a:buFont typeface="Gabriela"/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Ценообразование</a:t>
            </a:r>
            <a:br>
              <a:rPr b="1" lang="en-US">
                <a:latin typeface="Gabriela"/>
                <a:ea typeface="Gabriela"/>
                <a:cs typeface="Gabriela"/>
                <a:sym typeface="Gabriela"/>
              </a:rPr>
            </a:b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800e0138f_0_17"/>
          <p:cNvSpPr txBox="1"/>
          <p:nvPr/>
        </p:nvSpPr>
        <p:spPr>
          <a:xfrm>
            <a:off x="519525" y="588034"/>
            <a:ext cx="108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Трекшн и финансы</a:t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27800e0138f_0_17"/>
          <p:cNvSpPr/>
          <p:nvPr/>
        </p:nvSpPr>
        <p:spPr>
          <a:xfrm flipH="1" rot="5400000">
            <a:off x="0" y="5372100"/>
            <a:ext cx="1485900" cy="1485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7800e0138f_0_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g27800e0138f_0_17"/>
          <p:cNvSpPr txBox="1"/>
          <p:nvPr/>
        </p:nvSpPr>
        <p:spPr>
          <a:xfrm>
            <a:off x="668650" y="1913625"/>
            <a:ext cx="146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Выручка: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27800e0138f_0_17"/>
          <p:cNvSpPr txBox="1"/>
          <p:nvPr/>
        </p:nvSpPr>
        <p:spPr>
          <a:xfrm>
            <a:off x="2291550" y="1913625"/>
            <a:ext cx="233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revenue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27800e0138f_0_17"/>
          <p:cNvSpPr txBox="1"/>
          <p:nvPr/>
        </p:nvSpPr>
        <p:spPr>
          <a:xfrm>
            <a:off x="5396876" y="2766775"/>
            <a:ext cx="32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futurerevenue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7800e0138f_0_17"/>
          <p:cNvSpPr txBox="1"/>
          <p:nvPr/>
        </p:nvSpPr>
        <p:spPr>
          <a:xfrm>
            <a:off x="1635203" y="3662514"/>
            <a:ext cx="283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27800e0138f_0_17"/>
          <p:cNvSpPr txBox="1"/>
          <p:nvPr/>
        </p:nvSpPr>
        <p:spPr>
          <a:xfrm>
            <a:off x="1635207" y="4517302"/>
            <a:ext cx="283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ltv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27800e0138f_0_17"/>
          <p:cNvSpPr txBox="1"/>
          <p:nvPr/>
        </p:nvSpPr>
        <p:spPr>
          <a:xfrm>
            <a:off x="668655" y="4517300"/>
            <a:ext cx="5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LTV: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27800e0138f_0_17"/>
          <p:cNvSpPr txBox="1"/>
          <p:nvPr/>
        </p:nvSpPr>
        <p:spPr>
          <a:xfrm>
            <a:off x="685800" y="5411413"/>
            <a:ext cx="990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businessmodeldescription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7800e0138f_0_17"/>
          <p:cNvSpPr txBox="1"/>
          <p:nvPr/>
        </p:nvSpPr>
        <p:spPr>
          <a:xfrm>
            <a:off x="668646" y="3662525"/>
            <a:ext cx="6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7800e0138f_0_17"/>
          <p:cNvSpPr txBox="1"/>
          <p:nvPr/>
        </p:nvSpPr>
        <p:spPr>
          <a:xfrm>
            <a:off x="532700" y="2738125"/>
            <a:ext cx="478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Планируемая выручка на 2024 год: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2023-08-22T17:31:49Z</dcterms:created>
  <dc:creator>Валера Маслов</dc:creator>
</cp:coreProperties>
</file>