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4" r:id="rId2"/>
    <p:sldId id="287" r:id="rId3"/>
    <p:sldId id="288" r:id="rId4"/>
    <p:sldId id="319" r:id="rId5"/>
    <p:sldId id="320" r:id="rId6"/>
    <p:sldId id="327" r:id="rId7"/>
    <p:sldId id="378" r:id="rId8"/>
    <p:sldId id="380" r:id="rId9"/>
    <p:sldId id="379" r:id="rId10"/>
    <p:sldId id="377" r:id="rId11"/>
    <p:sldId id="335" r:id="rId12"/>
    <p:sldId id="331" r:id="rId13"/>
    <p:sldId id="328" r:id="rId14"/>
    <p:sldId id="330" r:id="rId15"/>
    <p:sldId id="336" r:id="rId16"/>
    <p:sldId id="333" r:id="rId17"/>
    <p:sldId id="340" r:id="rId18"/>
    <p:sldId id="344" r:id="rId19"/>
    <p:sldId id="373" r:id="rId20"/>
    <p:sldId id="341" r:id="rId21"/>
    <p:sldId id="345" r:id="rId22"/>
    <p:sldId id="359" r:id="rId23"/>
    <p:sldId id="318" r:id="rId24"/>
    <p:sldId id="365" r:id="rId25"/>
    <p:sldId id="347" r:id="rId26"/>
    <p:sldId id="337" r:id="rId27"/>
    <p:sldId id="339" r:id="rId28"/>
    <p:sldId id="348" r:id="rId29"/>
    <p:sldId id="350" r:id="rId30"/>
    <p:sldId id="349" r:id="rId31"/>
    <p:sldId id="352" r:id="rId32"/>
    <p:sldId id="334" r:id="rId33"/>
    <p:sldId id="354" r:id="rId34"/>
    <p:sldId id="351" r:id="rId35"/>
    <p:sldId id="357" r:id="rId36"/>
    <p:sldId id="356" r:id="rId37"/>
    <p:sldId id="353" r:id="rId38"/>
    <p:sldId id="361" r:id="rId39"/>
    <p:sldId id="358" r:id="rId40"/>
    <p:sldId id="360" r:id="rId41"/>
    <p:sldId id="355" r:id="rId42"/>
    <p:sldId id="362" r:id="rId43"/>
    <p:sldId id="363" r:id="rId44"/>
    <p:sldId id="364" r:id="rId45"/>
    <p:sldId id="366" r:id="rId46"/>
    <p:sldId id="367" r:id="rId47"/>
    <p:sldId id="368" r:id="rId48"/>
    <p:sldId id="375" r:id="rId49"/>
    <p:sldId id="369" r:id="rId50"/>
    <p:sldId id="370"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0531" autoAdjust="0"/>
  </p:normalViewPr>
  <p:slideViewPr>
    <p:cSldViewPr>
      <p:cViewPr varScale="1">
        <p:scale>
          <a:sx n="52" d="100"/>
          <a:sy n="52" d="100"/>
        </p:scale>
        <p:origin x="120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a:t>
            </a:r>
            <a:r>
              <a:rPr lang="en-US" baseline="0" dirty="0" smtClean="0"/>
              <a:t>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417505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a:t>
            </a:r>
            <a:r>
              <a:rPr lang="en-US" baseline="0" dirty="0" err="1" smtClean="0"/>
              <a:t>fata</a:t>
            </a:r>
            <a:r>
              <a:rPr lang="en-US" baseline="0" dirty="0" smtClean="0"/>
              <a:t>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a:t>
            </a:r>
            <a:r>
              <a:rPr lang="en-US" baseline="0" dirty="0" err="1" smtClean="0"/>
              <a:t>datetime2</a:t>
            </a:r>
            <a:r>
              <a:rPr lang="en-US" baseline="0" dirty="0" smtClean="0"/>
              <a:t> </a:t>
            </a:r>
            <a:r>
              <a:rPr lang="en-US" baseline="0" dirty="0" err="1" smtClean="0"/>
              <a:t>si</a:t>
            </a:r>
            <a:r>
              <a:rPr lang="en-US" baseline="0" dirty="0" smtClean="0"/>
              <a:t> </a:t>
            </a:r>
            <a:r>
              <a:rPr lang="en-US" baseline="0" dirty="0" err="1" smtClean="0"/>
              <a:t>datetime</a:t>
            </a:r>
            <a:r>
              <a:rPr lang="en-US" baseline="0" dirty="0" smtClean="0"/>
              <a:t>, </a:t>
            </a:r>
            <a:r>
              <a:rPr lang="en-US" baseline="0" dirty="0" err="1" smtClean="0"/>
              <a:t>plecand</a:t>
            </a:r>
            <a:r>
              <a:rPr lang="en-US" baseline="0" dirty="0" smtClean="0"/>
              <a:t> de la </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Create database</a:t>
            </a:r>
          </a:p>
          <a:p>
            <a:r>
              <a:rPr lang="en-US" dirty="0" smtClean="0"/>
              <a:t>Create tables </a:t>
            </a:r>
          </a:p>
          <a:p>
            <a:r>
              <a:rPr lang="en-US" dirty="0" smtClean="0"/>
              <a:t>Create</a:t>
            </a:r>
            <a:r>
              <a:rPr lang="en-US" baseline="0" dirty="0" smtClean="0"/>
              <a:t> views and stored procedures</a:t>
            </a:r>
            <a:endParaRPr lang="en-US" dirty="0" smtClean="0"/>
          </a:p>
          <a:p>
            <a:r>
              <a:rPr lang="en-US" dirty="0" smtClean="0"/>
              <a:t>Create query</a:t>
            </a:r>
          </a:p>
          <a:p>
            <a:r>
              <a:rPr lang="en-US" dirty="0" smtClean="0"/>
              <a:t>Create objects</a:t>
            </a:r>
          </a:p>
          <a:p>
            <a:r>
              <a:rPr lang="en-US" dirty="0" smtClean="0"/>
              <a:t>Organize</a:t>
            </a:r>
            <a:r>
              <a:rPr lang="en-US" baseline="0" dirty="0" smtClean="0"/>
              <a:t> objects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111315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a:t>
            </a:r>
            <a:r>
              <a:rPr lang="en-US" baseline="0" dirty="0" smtClean="0"/>
              <a:t>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a:t>
            </a:r>
            <a:r>
              <a:rPr lang="en-US" baseline="0" dirty="0" err="1" smtClean="0"/>
              <a:t>GISDB</a:t>
            </a:r>
            <a:endParaRPr lang="en-US" baseline="0" dirty="0" smtClean="0"/>
          </a:p>
          <a:p>
            <a:r>
              <a:rPr lang="en-US" baseline="0" dirty="0" smtClean="0"/>
              <a:t>Create a tables for holding counties</a:t>
            </a:r>
          </a:p>
          <a:p>
            <a:r>
              <a:rPr lang="en-US" baseline="0" dirty="0" smtClean="0"/>
              <a:t>Create a table for holding localities</a:t>
            </a:r>
          </a:p>
          <a:p>
            <a:r>
              <a:rPr lang="en-US" baseline="0" dirty="0" smtClean="0"/>
              <a:t>Create a table for holding </a:t>
            </a:r>
            <a:r>
              <a:rPr lang="en-US" baseline="0" dirty="0" err="1" smtClean="0"/>
              <a:t>addreses</a:t>
            </a:r>
            <a:endParaRPr lang="en-US" baseline="0" dirty="0" smtClean="0"/>
          </a:p>
          <a:p>
            <a:endParaRPr lang="en-US" baseline="0" dirty="0" smtClean="0"/>
          </a:p>
          <a:p>
            <a:r>
              <a:rPr lang="en-US" baseline="0" dirty="0" smtClean="0"/>
              <a:t>Create primary key in each table</a:t>
            </a:r>
          </a:p>
          <a:p>
            <a:r>
              <a:rPr lang="en-US" baseline="0" dirty="0" smtClean="0"/>
              <a:t>Create foreign key between tables</a:t>
            </a:r>
          </a:p>
          <a:p>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56097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6/28/2016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msdn.microsoft.com/en-us/library/ms174173.aspx"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Technologies, Features and Editions</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a:t>
            </a:r>
            <a:r>
              <a:rPr lang="en-US" sz="2400" b="1" dirty="0" smtClean="0"/>
              <a:t>With </a:t>
            </a:r>
            <a:r>
              <a:rPr lang="en-US" sz="2400" b="1" dirty="0" smtClean="0"/>
              <a:t>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Tools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SQL Server Management Studio (</a:t>
            </a:r>
            <a:r>
              <a:rPr lang="en-US" sz="2800" dirty="0" err="1" smtClean="0"/>
              <a:t>SSMS</a:t>
            </a:r>
            <a:r>
              <a:rPr lang="en-US" sz="2800" dirty="0" smtClean="0"/>
              <a:t>)</a:t>
            </a:r>
          </a:p>
        </p:txBody>
      </p:sp>
    </p:spTree>
    <p:extLst>
      <p:ext uri="{BB962C8B-B14F-4D97-AF65-F5344CB8AC3E}">
        <p14:creationId xmlns:p14="http://schemas.microsoft.com/office/powerpoint/2010/main" val="21225981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pPr lvl="1"/>
            <a:r>
              <a:rPr lang="en-US" dirty="0" smtClean="0"/>
              <a:t>Primary key</a:t>
            </a:r>
          </a:p>
          <a:p>
            <a:pPr lvl="1"/>
            <a:r>
              <a:rPr lang="en-US" dirty="0" smtClean="0"/>
              <a:t>Foreign key</a:t>
            </a:r>
          </a:p>
          <a:p>
            <a:r>
              <a:rPr lang="en-US" sz="2200" dirty="0" smtClean="0"/>
              <a:t>Create query</a:t>
            </a:r>
            <a:endParaRPr lang="en-US" sz="3200" dirty="0" smtClean="0"/>
          </a:p>
          <a:p>
            <a:r>
              <a:rPr lang="en-US" sz="2200" dirty="0" smtClean="0"/>
              <a:t>Create View</a:t>
            </a:r>
          </a:p>
          <a:p>
            <a:r>
              <a:rPr lang="en-US" sz="2200" dirty="0" smtClean="0"/>
              <a:t>Create Stored Procedure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Simple Statements</a:t>
            </a:r>
          </a:p>
          <a:p>
            <a:r>
              <a:rPr lang="en-GB" sz="2800" baseline="30000" dirty="0" smtClean="0"/>
              <a:t>Retrieve data</a:t>
            </a:r>
          </a:p>
          <a:p>
            <a:r>
              <a:rPr lang="en-GB" sz="2800" baseline="30000" dirty="0" smtClean="0"/>
              <a:t>Filter</a:t>
            </a:r>
          </a:p>
          <a:p>
            <a:r>
              <a:rPr lang="en-GB" sz="2800" baseline="30000" dirty="0" smtClean="0"/>
              <a:t>Joins /union</a:t>
            </a:r>
          </a:p>
          <a:p>
            <a:r>
              <a:rPr lang="en-GB" sz="2800" baseline="30000" dirty="0" smtClean="0"/>
              <a:t>Ordering</a:t>
            </a:r>
          </a:p>
          <a:p>
            <a:r>
              <a:rPr lang="en-GB" sz="28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a:t>
            </a:r>
            <a:r>
              <a:rPr lang="en-US" sz="2800" dirty="0" smtClean="0"/>
              <a:t>Microsoft SQL Server)</a:t>
            </a:r>
            <a:endParaRPr lang="en-US" sz="2800" dirty="0" smtClean="0"/>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2</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3</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2907155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8570</TotalTime>
  <Words>2621</Words>
  <Application>Microsoft Office PowerPoint</Application>
  <PresentationFormat>On-screen Show (4:3)</PresentationFormat>
  <Paragraphs>712</Paragraphs>
  <Slides>51</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Courier New</vt:lpstr>
      <vt:lpstr>Office Theme</vt:lpstr>
      <vt:lpstr>SQL Server </vt:lpstr>
      <vt:lpstr>Objectives</vt:lpstr>
      <vt:lpstr>Agenda - Day 1</vt:lpstr>
      <vt:lpstr>SQL Technologies</vt:lpstr>
      <vt:lpstr>Database Engine</vt:lpstr>
      <vt:lpstr>Reporting services</vt:lpstr>
      <vt:lpstr>Product presentation</vt:lpstr>
      <vt:lpstr>Agenda - Day 2</vt:lpstr>
      <vt:lpstr>Agenda - Day 3</vt:lpstr>
      <vt:lpstr>SQL Concepts</vt:lpstr>
      <vt:lpstr>Databases</vt:lpstr>
      <vt:lpstr>DBMS</vt:lpstr>
      <vt:lpstr>Replication </vt:lpstr>
      <vt:lpstr>Editions</vt:lpstr>
      <vt:lpstr>Tables</vt:lpstr>
      <vt:lpstr>Tables (2)</vt:lpstr>
      <vt:lpstr>T-SQL</vt:lpstr>
      <vt:lpstr>Data Types</vt:lpstr>
      <vt:lpstr>Tools</vt:lpstr>
      <vt:lpstr>SQL Server Management Studio</vt:lpstr>
      <vt:lpstr>Working Scenario</vt:lpstr>
      <vt:lpstr>SQL Server </vt:lpstr>
      <vt:lpstr>Agenda day 2</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365</cp:revision>
  <dcterms:created xsi:type="dcterms:W3CDTF">2013-12-19T00:35:41Z</dcterms:created>
  <dcterms:modified xsi:type="dcterms:W3CDTF">2016-06-28T15:53:25Z</dcterms:modified>
</cp:coreProperties>
</file>