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9" r:id="rId5"/>
    <p:sldId id="270" r:id="rId6"/>
    <p:sldId id="260" r:id="rId7"/>
    <p:sldId id="262" r:id="rId8"/>
    <p:sldId id="263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44420"/>
            <a:ext cx="9144000" cy="1165860"/>
          </a:xfrm>
        </p:spPr>
        <p:txBody>
          <a:bodyPr/>
          <a:p>
            <a:r>
              <a:rPr lang="zh-CN" altLang="en-US"/>
              <a:t>不想失去我自己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97735" y="1249045"/>
            <a:ext cx="196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/>
              <a:t>严肃</a:t>
            </a:r>
            <a:r>
              <a:rPr lang="zh-CN" altLang="en-US" sz="3200"/>
              <a:t>　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3108960" y="2767965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/>
              <a:t>闷刘畅</a:t>
            </a:r>
            <a:endParaRPr lang="zh-CN" altLang="en-US" sz="8000"/>
          </a:p>
        </p:txBody>
      </p:sp>
      <p:sp>
        <p:nvSpPr>
          <p:cNvPr id="2" name="文本框 1"/>
          <p:cNvSpPr txBox="1"/>
          <p:nvPr/>
        </p:nvSpPr>
        <p:spPr>
          <a:xfrm>
            <a:off x="6821805" y="567055"/>
            <a:ext cx="26784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一直学习</a:t>
            </a:r>
            <a:endParaRPr lang="zh-CN" altLang="en-US" sz="9600"/>
          </a:p>
        </p:txBody>
      </p:sp>
      <p:sp>
        <p:nvSpPr>
          <p:cNvPr id="3" name="文本框 2"/>
          <p:cNvSpPr txBox="1"/>
          <p:nvPr/>
        </p:nvSpPr>
        <p:spPr>
          <a:xfrm>
            <a:off x="6516370" y="361315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喜欢听老歌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424305" y="27679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死板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505585" y="4290060"/>
            <a:ext cx="373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口吃，害怕</a:t>
            </a:r>
            <a:endParaRPr lang="zh-CN" altLang="en-US" sz="4000"/>
          </a:p>
          <a:p>
            <a:r>
              <a:rPr lang="zh-CN" altLang="en-US" sz="4000"/>
              <a:t>表达自己的想法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6516370" y="429006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/>
              <a:t>听话的乖学生</a:t>
            </a:r>
            <a:endParaRPr lang="zh-CN" altLang="en-US" sz="5400"/>
          </a:p>
        </p:txBody>
      </p:sp>
      <p:sp>
        <p:nvSpPr>
          <p:cNvPr id="9" name="文本框 8"/>
          <p:cNvSpPr txBox="1"/>
          <p:nvPr/>
        </p:nvSpPr>
        <p:spPr>
          <a:xfrm>
            <a:off x="3773170" y="185991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ym typeface="+mn-ea"/>
              </a:rPr>
              <a:t>从不开玩笑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795" y="469265"/>
            <a:ext cx="7675880" cy="1031240"/>
          </a:xfrm>
        </p:spPr>
        <p:txBody>
          <a:bodyPr>
            <a:normAutofit/>
          </a:bodyPr>
          <a:p>
            <a:r>
              <a:rPr lang="zh-CN" altLang="en-US"/>
              <a:t>过去的自己是怎样的？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9795" y="1724025"/>
            <a:ext cx="902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在我眼里，初中的自己是我最喜欢的自己，也是我最想捍卫的自己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99795" y="2537460"/>
            <a:ext cx="1024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虽然口吃，但是大大咧咧，喜欢开玩笑，很善于表达自己的想法，是很活泼</a:t>
            </a:r>
            <a:endParaRPr lang="zh-CN" altLang="en-US" sz="2400"/>
          </a:p>
          <a:p>
            <a:r>
              <a:rPr lang="zh-CN" altLang="en-US" sz="2400"/>
              <a:t>的形象，不仅不闷，甚至有些</a:t>
            </a:r>
            <a:r>
              <a:rPr lang="en-US" altLang="zh-CN" sz="2400"/>
              <a:t>“</a:t>
            </a:r>
            <a:r>
              <a:rPr lang="zh-CN" altLang="en-US" sz="2400"/>
              <a:t>嚣张</a:t>
            </a:r>
            <a:r>
              <a:rPr lang="en-US" altLang="zh-CN" sz="2400"/>
              <a:t>”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99795" y="382968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喜欢学习，</a:t>
            </a:r>
            <a:r>
              <a:rPr lang="zh-CN" sz="2400"/>
              <a:t>但什么都学</a:t>
            </a:r>
            <a:endParaRPr 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99795" y="4752340"/>
            <a:ext cx="10850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充满激情，尤其是对乒乓球。每天中午，下午宁愿打乒乓球也不愿吃饭。印象最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深的便是在于中的日子，和建华，杨晟，陈杰，庆伟，庆鹏一起的日子。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945" y="1503045"/>
            <a:ext cx="7475220" cy="1206500"/>
          </a:xfrm>
        </p:spPr>
        <p:txBody>
          <a:bodyPr>
            <a:normAutofit/>
          </a:bodyPr>
          <a:p>
            <a:r>
              <a:rPr lang="zh-CN" altLang="en-US"/>
              <a:t>过去的自己不容污染</a:t>
            </a: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41420" y="3775075"/>
            <a:ext cx="7475220" cy="1206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但我无能为力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9565" y="325755"/>
            <a:ext cx="5184140" cy="737870"/>
          </a:xfrm>
        </p:spPr>
        <p:txBody>
          <a:bodyPr>
            <a:normAutofit fontScale="90000"/>
          </a:bodyPr>
          <a:p>
            <a:r>
              <a:rPr lang="zh-CN" altLang="en-US" sz="4400"/>
              <a:t>我　</a:t>
            </a:r>
            <a:r>
              <a:rPr lang="en-US" altLang="zh-CN" sz="4400"/>
              <a:t>VS </a:t>
            </a:r>
            <a:r>
              <a:rPr lang="zh-CN" altLang="en-US" sz="4400"/>
              <a:t>学校，家庭</a:t>
            </a:r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194560" y="2921635"/>
            <a:ext cx="6228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/>
              <a:t>一切以</a:t>
            </a:r>
            <a:r>
              <a:rPr lang="zh-CN" altLang="en-US" sz="8800"/>
              <a:t>学习</a:t>
            </a:r>
            <a:r>
              <a:rPr lang="zh-CN" altLang="en-US" sz="6000"/>
              <a:t>为准</a:t>
            </a:r>
            <a:endParaRPr lang="zh-CN" altLang="en-US" sz="6000"/>
          </a:p>
        </p:txBody>
      </p:sp>
      <p:sp>
        <p:nvSpPr>
          <p:cNvPr id="5" name="文本框 4"/>
          <p:cNvSpPr txBox="1"/>
          <p:nvPr/>
        </p:nvSpPr>
        <p:spPr>
          <a:xfrm>
            <a:off x="5321300" y="2158365"/>
            <a:ext cx="3399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“</a:t>
            </a:r>
            <a:r>
              <a:rPr lang="zh-CN" altLang="en-US" sz="3600"/>
              <a:t>闷</a:t>
            </a:r>
            <a:r>
              <a:rPr lang="en-US" altLang="zh-CN" sz="3600"/>
              <a:t>”</a:t>
            </a:r>
            <a:r>
              <a:rPr lang="zh-CN" altLang="en-US" sz="3600"/>
              <a:t>的班级氛围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683260" y="2158365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/>
              <a:t>没</a:t>
            </a:r>
            <a:r>
              <a:rPr lang="zh-CN" altLang="en-US" sz="3600"/>
              <a:t>人打乒乓球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2397125" y="145161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可有可无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683260" y="4366895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/>
              <a:t>痛恨</a:t>
            </a:r>
            <a:r>
              <a:rPr lang="zh-CN" altLang="en-US" sz="4000"/>
              <a:t>学习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4217035" y="5383530"/>
            <a:ext cx="4205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僵硬</a:t>
            </a:r>
            <a:r>
              <a:rPr lang="zh-CN" altLang="en-US" sz="3600"/>
              <a:t>的师生关系</a:t>
            </a: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8721090" y="2803525"/>
            <a:ext cx="3117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不准</a:t>
            </a:r>
            <a:r>
              <a:rPr lang="zh-CN" altLang="en-US" sz="3200"/>
              <a:t>打乒乓球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7854315" y="446786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压抑</a:t>
            </a:r>
            <a:r>
              <a:rPr lang="zh-CN" altLang="en-US" sz="3200"/>
              <a:t>的家庭氛围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932930" y="1242695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静静地待在最后一排的角落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5648960" y="124269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自卑</a:t>
            </a:r>
            <a:endParaRPr lang="zh-CN" altLang="en-US" sz="3200"/>
          </a:p>
        </p:txBody>
      </p:sp>
      <p:sp>
        <p:nvSpPr>
          <p:cNvPr id="16" name="文本框 15"/>
          <p:cNvSpPr txBox="1"/>
          <p:nvPr/>
        </p:nvSpPr>
        <p:spPr>
          <a:xfrm>
            <a:off x="6644640" y="471424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成绩差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355" y="443230"/>
            <a:ext cx="4867275" cy="1206500"/>
          </a:xfrm>
        </p:spPr>
        <p:txBody>
          <a:bodyPr>
            <a:normAutofit fontScale="90000"/>
          </a:bodyPr>
          <a:p>
            <a:r>
              <a:rPr lang="zh-CN" altLang="en-US"/>
              <a:t>我　</a:t>
            </a:r>
            <a:r>
              <a:rPr lang="en-US" altLang="zh-CN"/>
              <a:t>VS </a:t>
            </a:r>
            <a:r>
              <a:rPr lang="zh-CN" altLang="en-US"/>
              <a:t>　</a:t>
            </a:r>
            <a:r>
              <a:rPr lang="zh-CN" altLang="en-US"/>
              <a:t>朋友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1880" y="1846580"/>
            <a:ext cx="790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sym typeface="+mn-ea"/>
              </a:rPr>
              <a:t>曾经一起打乒乓球的伙伴们不再聚集在一起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071880" y="2867660"/>
            <a:ext cx="749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自初三下册开始，逐渐只剩下我从未中断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071880" y="3938905"/>
            <a:ext cx="7091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高一下册，与最好的朋友决裂，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四年来形影不离的最好的朋友，刘建华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355" y="443230"/>
            <a:ext cx="4867275" cy="1206500"/>
          </a:xfrm>
        </p:spPr>
        <p:txBody>
          <a:bodyPr>
            <a:normAutofit/>
          </a:bodyPr>
          <a:p>
            <a:r>
              <a:rPr lang="zh-CN" altLang="en-US"/>
              <a:t>我　</a:t>
            </a:r>
            <a:r>
              <a:rPr lang="en-US" altLang="zh-CN"/>
              <a:t>VS </a:t>
            </a:r>
            <a:r>
              <a:rPr lang="zh-CN" altLang="en-US"/>
              <a:t>　</a:t>
            </a:r>
            <a:r>
              <a:rPr lang="zh-CN" altLang="en-US"/>
              <a:t>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7730" y="1945640"/>
            <a:ext cx="970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思想极端，言语偏激，对示好的旧友恶语相向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87730" y="2801620"/>
            <a:ext cx="831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不相信任何人，什么也不想做，行尸走肉一般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887730" y="3637280"/>
            <a:ext cx="10749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高二到高三，经常独自一个人发呆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想了很多事情，才突然发现自己变了好多，变得我不知所措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87730" y="5529580"/>
            <a:ext cx="9123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我只是不想随他人摆布，为什么自己却走向了极端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52780" y="505460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太以自我为中心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848360" y="1610360"/>
            <a:ext cx="3066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只考虑自己的感受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848360" y="343662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我不认同的就是错的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848360" y="4373880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太过怀念初中快乐的日子，太过执着于过去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848360" y="249872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身边的朋友越来越少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848360" y="5295265"/>
            <a:ext cx="1085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我并不喜欢学习，只是我无事可做，尽管学习有时的确给我带来快乐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DejaVu Sans</vt:lpstr>
      <vt:lpstr>微软雅黑</vt:lpstr>
      <vt:lpstr>Arial Unicode MS</vt:lpstr>
      <vt:lpstr>Calibri</vt:lpstr>
      <vt:lpstr>Abyssinica SIL</vt:lpstr>
      <vt:lpstr>Office 主题</vt:lpstr>
      <vt:lpstr>不能捍卫过去的自己</vt:lpstr>
      <vt:lpstr>PowerPoint 演示文稿</vt:lpstr>
      <vt:lpstr>过去的自己是怎样的？</vt:lpstr>
      <vt:lpstr>这样的自己不容污染</vt:lpstr>
      <vt:lpstr>我　VS 学校，家庭</vt:lpstr>
      <vt:lpstr>我　VS 朋友</vt:lpstr>
      <vt:lpstr>我　VS 我</vt:lpstr>
      <vt:lpstr>我　VS 　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yhl</cp:lastModifiedBy>
  <cp:revision>83</cp:revision>
  <dcterms:created xsi:type="dcterms:W3CDTF">2018-12-27T12:34:56Z</dcterms:created>
  <dcterms:modified xsi:type="dcterms:W3CDTF">2018-12-27T12:34:56Z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