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797675" cy="98742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" name="Google Shape;26;p2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" name="Google Shape;33;p3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" name="Google Shape;40;p4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7" name="Google Shape;47;p5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6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proxy/YA9Xoqs7jhpeuwrEjwhdi_EVSCDwUdpr72V-2YHZ2lz2y1FaqityK8c8RlZRTvUDEw3Y2TekyGNi07wcREil5Ez3ii80dA-DE8G6HAQjEmJVz8W32Wy2uaDAWwuZs6uPZtJp2zrUJ_Qps2T1CUmSpuPR8dk2XA=w128-h144-k-no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proxy/YA9Xoqs7jhpeuwrEjwhdi_EVSCDwUdpr72V-2YHZ2lz2y1FaqityK8c8RlZRTvUDEw3Y2TekyGNi07wcREil5Ez3ii80dA-DE8G6HAQjEmJVz8W32Wy2uaDAWwuZs6uPZtJp2zrUJ_Qps2T1CUmSpuPR8dk2XA=w128-h144-k-no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Department of Computer Science &amp; Engineering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UE17CS355 – Web Tech II Laboratory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Evaluation</a:t>
            </a:r>
            <a:endParaRPr b="0" i="0" sz="40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  : 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Game Warrior - [ Entertainment Website ]</a:t>
            </a:r>
            <a:endParaRPr b="0" i="0" sz="2000" u="none" cap="none" strike="noStrik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	:  &lt;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PES1201700121</a:t>
            </a: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Rahul M Koushik</a:t>
            </a: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		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PES1201700295</a:t>
            </a: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– Goutham K S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ekar</a:t>
            </a: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            &lt;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PES1201700494</a:t>
            </a: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Sai Tarun</a:t>
            </a: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  <a:endParaRPr b="0" i="0" sz="2000" u="none" cap="none" strike="noStrik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Description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/>
        </p:nvSpPr>
        <p:spPr>
          <a:xfrm>
            <a:off x="727625" y="2001400"/>
            <a:ext cx="6612000" cy="4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</a:rPr>
              <a:t>Gaming is the fastest growing trend among young generation. People from all ages like to engage in playing their favorite games. Our project is a website with several features. </a:t>
            </a:r>
            <a:r>
              <a:rPr lang="en-US" sz="1800">
                <a:solidFill>
                  <a:srgbClr val="333333"/>
                </a:solidFill>
              </a:rPr>
              <a:t>Users can learn about multiple different games from different genres.</a:t>
            </a:r>
            <a:r>
              <a:rPr lang="en-US" sz="1800">
                <a:solidFill>
                  <a:srgbClr val="333333"/>
                </a:solidFill>
              </a:rPr>
              <a:t> There are many interactive features like live news feed and comment section which forms an online community and much more.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/>
          <p:nvPr/>
        </p:nvSpPr>
        <p:spPr>
          <a:xfrm>
            <a:off x="214075" y="1883700"/>
            <a:ext cx="7018500" cy="44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Languages Used</a:t>
            </a:r>
            <a:r>
              <a:rPr lang="en-US"/>
              <a:t> -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  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    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    PHP and 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CSS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Frameworks Used</a:t>
            </a:r>
            <a:r>
              <a:rPr lang="en-US"/>
              <a:t> - </a:t>
            </a:r>
            <a:r>
              <a:rPr lang="en-US">
                <a:solidFill>
                  <a:schemeClr val="dk1"/>
                </a:solidFill>
              </a:rPr>
              <a:t>Express JS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		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Libraries Used</a:t>
            </a:r>
            <a:r>
              <a:rPr lang="en-US"/>
              <a:t> -  Pusher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 jQuery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 Flask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 Xlrd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 </a:t>
            </a:r>
            <a:r>
              <a:rPr lang="en-US"/>
              <a:t>MySQLdb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statistics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Techniques Implemented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331750" y="1926500"/>
            <a:ext cx="6965100" cy="4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We have implemented a plethora of techniques.They are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-RSS - The live News feed was implemented with the help of RSS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-Hidden iFrames- This was used to display the videos about the various games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-Websocket-Used it in the comments Section and also was required for integrating the intelligence script with the website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Intelligent Functionality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181975" y="1958600"/>
            <a:ext cx="7136100" cy="44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Most, if not all websites, have a recommendation system. This keeps the user interested as relevant information keeps the users attracted.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We have actually implemented a recommendation system.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It takes into account multiple things like users recent searches , users most searched and most popular games.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It actually takes the genre of the </a:t>
            </a:r>
            <a:r>
              <a:rPr lang="en-US" sz="1800"/>
              <a:t>aforementioned</a:t>
            </a:r>
            <a:r>
              <a:rPr lang="en-US" sz="1800"/>
              <a:t> and </a:t>
            </a:r>
            <a:r>
              <a:rPr lang="en-US" sz="1800"/>
              <a:t>recommends</a:t>
            </a:r>
            <a:r>
              <a:rPr lang="en-US" sz="1800"/>
              <a:t> upto five new games to the user making the user experience better as it shows that the website knows and keeps track of the users interests.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