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SIFA</a:t>
            </a:r>
            <a:r>
              <a:rPr lang="en-US" dirty="0"/>
              <a:t>S</a:t>
            </a:r>
            <a:r>
              <a:rPr lang="en-US" dirty="0" smtClean="0"/>
              <a:t> DATABASE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БПИ-21 МП1</a:t>
            </a:r>
          </a:p>
          <a:p>
            <a:r>
              <a:rPr lang="ru-RU" dirty="0" smtClean="0"/>
              <a:t>Чащина </a:t>
            </a:r>
            <a:r>
              <a:rPr lang="ru-RU" dirty="0" err="1" smtClean="0"/>
              <a:t>арина</a:t>
            </a:r>
            <a:r>
              <a:rPr lang="ru-RU" dirty="0" smtClean="0"/>
              <a:t>, </a:t>
            </a:r>
            <a:r>
              <a:rPr lang="ru-RU" dirty="0" err="1" smtClean="0"/>
              <a:t>батищева</a:t>
            </a:r>
            <a:r>
              <a:rPr lang="ru-RU" dirty="0" smtClean="0"/>
              <a:t> анна, </a:t>
            </a:r>
            <a:r>
              <a:rPr lang="ru-RU" dirty="0" err="1" smtClean="0"/>
              <a:t>богданова</a:t>
            </a:r>
            <a:r>
              <a:rPr lang="ru-RU" dirty="0" smtClean="0"/>
              <a:t> </a:t>
            </a:r>
            <a:r>
              <a:rPr lang="ru-RU" dirty="0" err="1" smtClean="0"/>
              <a:t>наталья</a:t>
            </a:r>
            <a:endParaRPr lang="ru-RU" dirty="0" smtClean="0"/>
          </a:p>
        </p:txBody>
      </p:sp>
      <p:pic>
        <p:nvPicPr>
          <p:cNvPr id="1026" name="Picture 2" descr="Love Live! School Idol Festival All St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140" y="3726291"/>
            <a:ext cx="405765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12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Наш бот для быстрого поиска карт незаменим для игроков </a:t>
            </a:r>
            <a:r>
              <a:rPr lang="en-US" dirty="0"/>
              <a:t>SIFAS </a:t>
            </a:r>
            <a:r>
              <a:rPr lang="ru-RU" dirty="0"/>
              <a:t>и имеет следующие </a:t>
            </a:r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3" y="1624442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 smtClean="0">
                <a:solidFill>
                  <a:schemeClr val="accent2"/>
                </a:solidFill>
              </a:rPr>
              <a:t>1.</a:t>
            </a:r>
            <a:r>
              <a:rPr lang="ru-RU" sz="3200" b="1" u="sng" dirty="0" smtClean="0"/>
              <a:t>Быстро и удобно найти нужную карту и узнать её характеристики. </a:t>
            </a:r>
            <a:r>
              <a:rPr lang="ru-RU" sz="3200" dirty="0" smtClean="0"/>
              <a:t>Вся информация у вас под рукой!</a:t>
            </a:r>
          </a:p>
          <a:p>
            <a:pPr marL="342900" indent="-342900">
              <a:buFont typeface="+mj-lt"/>
              <a:buAutoNum type="arabicPeriod"/>
            </a:pPr>
            <a:endParaRPr lang="ru-RU" sz="3200" dirty="0" smtClean="0"/>
          </a:p>
          <a:p>
            <a:pPr marL="342900" indent="-342900">
              <a:buFont typeface="+mj-lt"/>
              <a:buAutoNum type="arabicPeriod"/>
            </a:pPr>
            <a:endParaRPr lang="ru-RU" sz="3200" dirty="0" smtClean="0"/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81" y="3330803"/>
            <a:ext cx="7105638" cy="340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4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 бот для быстрого поиска карт незаменим для игроков </a:t>
            </a:r>
            <a:r>
              <a:rPr lang="en-US" dirty="0"/>
              <a:t>SIFAS </a:t>
            </a:r>
            <a:r>
              <a:rPr lang="ru-RU" dirty="0"/>
              <a:t>и имеет следующие преимущества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814511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>
                <a:solidFill>
                  <a:schemeClr val="accent2"/>
                </a:solidFill>
              </a:rPr>
              <a:t>2</a:t>
            </a:r>
            <a:r>
              <a:rPr lang="ru-RU" sz="3600" dirty="0" smtClean="0">
                <a:solidFill>
                  <a:schemeClr val="accent2"/>
                </a:solidFill>
              </a:rPr>
              <a:t>.</a:t>
            </a:r>
            <a:r>
              <a:rPr lang="ru-RU" sz="3600" b="1" u="sng" dirty="0" smtClean="0"/>
              <a:t>Полная база данных. </a:t>
            </a:r>
            <a:r>
              <a:rPr lang="ru-RU" sz="3600" dirty="0" smtClean="0"/>
              <a:t>Все карты всегда под рукой!</a:t>
            </a:r>
            <a:endParaRPr lang="ru-RU" dirty="0"/>
          </a:p>
        </p:txBody>
      </p:sp>
      <p:pic>
        <p:nvPicPr>
          <p:cNvPr id="2050" name="Picture 2" descr="Need a SIFAS UR tier list : r/SIFallsta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/>
          <a:stretch/>
        </p:blipFill>
        <p:spPr bwMode="auto">
          <a:xfrm>
            <a:off x="2742759" y="3330231"/>
            <a:ext cx="6706482" cy="323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08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 бот для быстрого поиска карт незаменим для игроков </a:t>
            </a:r>
            <a:r>
              <a:rPr lang="en-US" dirty="0"/>
              <a:t>SIFAS </a:t>
            </a:r>
            <a:r>
              <a:rPr lang="ru-RU" dirty="0"/>
              <a:t>и имеет следующие преимущества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702156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 smtClean="0">
                <a:solidFill>
                  <a:schemeClr val="accent2"/>
                </a:solidFill>
              </a:rPr>
              <a:t>3.</a:t>
            </a:r>
            <a:r>
              <a:rPr lang="ru-RU" sz="3600" b="1" u="sng" dirty="0" smtClean="0"/>
              <a:t>Бесплатно</a:t>
            </a:r>
            <a:r>
              <a:rPr lang="ru-RU" sz="3600" b="1" dirty="0" smtClean="0"/>
              <a:t> </a:t>
            </a:r>
            <a:r>
              <a:rPr lang="ru-RU" sz="3600" dirty="0" smtClean="0"/>
              <a:t>и доступно всем!</a:t>
            </a:r>
            <a:endParaRPr lang="ru-RU" dirty="0"/>
          </a:p>
        </p:txBody>
      </p:sp>
      <p:pic>
        <p:nvPicPr>
          <p:cNvPr id="3076" name="Picture 4" descr="Muse | Feed | Community | Idol Story - Love Live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361" y="3065113"/>
            <a:ext cx="5164858" cy="355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029367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34</TotalTime>
  <Words>87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Corbel</vt:lpstr>
      <vt:lpstr>Gill Sans MT</vt:lpstr>
      <vt:lpstr>Wingdings 2</vt:lpstr>
      <vt:lpstr>Дивиденд</vt:lpstr>
      <vt:lpstr>SIFAS DATABASE</vt:lpstr>
      <vt:lpstr>Наш бот для быстрого поиска карт незаменим для игроков SIFAS и имеет следующие преимущества</vt:lpstr>
      <vt:lpstr>Наш бот для быстрого поиска карт незаменим для игроков SIFAS и имеет следующие преимущества</vt:lpstr>
      <vt:lpstr>Наш бот для быстрого поиска карт незаменим для игроков SIFAS и имеет следующие преимущества</vt:lpstr>
    </vt:vector>
  </TitlesOfParts>
  <Company>VVSU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SIFAS DATABASE</dc:title>
  <dc:creator>Богданова Наталья</dc:creator>
  <cp:lastModifiedBy>Богданова Наталья</cp:lastModifiedBy>
  <cp:revision>3</cp:revision>
  <dcterms:created xsi:type="dcterms:W3CDTF">2024-02-14T03:45:46Z</dcterms:created>
  <dcterms:modified xsi:type="dcterms:W3CDTF">2024-02-14T04:19:51Z</dcterms:modified>
</cp:coreProperties>
</file>