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2dfdc1f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d2dfdc1f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document/d/1LsNg_Nm9egQcwW2VIVLlOoj_ouA4Z9Kx/edit?usp=sharing&amp;ouid=117744589655004862004&amp;rtpof=true&amp;sd=true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solidFill>
                  <a:schemeClr val="lt1"/>
                </a:solidFill>
              </a:rPr>
              <a:t>Annual Customer Activity Growth Analysis</a:t>
            </a:r>
            <a:endParaRPr sz="2220" b="1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56000" y="4620300"/>
            <a:ext cx="4488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Query selengkapnya dapat dilihat disini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11700" y="863950"/>
            <a:ext cx="8520600" cy="3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Masukkan master tabel yang berisi informasi: </a:t>
            </a:r>
            <a:br>
              <a:rPr lang="en" sz="1500" dirty="0">
                <a:solidFill>
                  <a:schemeClr val="dk1"/>
                </a:solidFill>
              </a:rPr>
            </a:br>
            <a:r>
              <a:rPr lang="en" sz="1500" dirty="0">
                <a:solidFill>
                  <a:schemeClr val="dk1"/>
                </a:solidFill>
              </a:rPr>
              <a:t>- Rata-rata Monthly Active User (MAU) per tahun, </a:t>
            </a:r>
            <a:br>
              <a:rPr lang="en" sz="1500" dirty="0">
                <a:solidFill>
                  <a:schemeClr val="dk1"/>
                </a:solidFill>
              </a:rPr>
            </a:br>
            <a:r>
              <a:rPr lang="en" sz="1500" dirty="0">
                <a:solidFill>
                  <a:schemeClr val="dk1"/>
                </a:solidFill>
              </a:rPr>
              <a:t>- total customer baru per tahun, </a:t>
            </a:r>
            <a:br>
              <a:rPr lang="en" sz="1500" dirty="0">
                <a:solidFill>
                  <a:schemeClr val="dk1"/>
                </a:solidFill>
              </a:rPr>
            </a:br>
            <a:r>
              <a:rPr lang="en" sz="1500" dirty="0">
                <a:solidFill>
                  <a:schemeClr val="dk1"/>
                </a:solidFill>
              </a:rPr>
              <a:t>- jumlah customer yang melakukan repeat order per tahun, </a:t>
            </a:r>
            <a:br>
              <a:rPr lang="en" sz="1500" dirty="0">
                <a:solidFill>
                  <a:schemeClr val="dk1"/>
                </a:solidFill>
              </a:rPr>
            </a:br>
            <a:r>
              <a:rPr lang="en" sz="1500" dirty="0">
                <a:solidFill>
                  <a:schemeClr val="dk1"/>
                </a:solidFill>
              </a:rPr>
              <a:t>- rata-rata frekuensi order untuk setiap tahun.</a:t>
            </a:r>
            <a:br>
              <a:rPr lang="en" sz="1500" dirty="0">
                <a:solidFill>
                  <a:schemeClr val="dk1"/>
                </a:solidFill>
              </a:rPr>
            </a:br>
            <a:r>
              <a:rPr lang="en" sz="1500" dirty="0">
                <a:solidFill>
                  <a:schemeClr val="dk1"/>
                </a:solidFill>
              </a:rPr>
              <a:t>(Hasil dari langkah 5)</a:t>
            </a:r>
            <a:br>
              <a:rPr lang="en" sz="1500" dirty="0">
                <a:solidFill>
                  <a:schemeClr val="dk1"/>
                </a:solidFill>
              </a:rPr>
            </a:b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Silakan tambahkan visualisasi lainnya bisa berupa gambar, grafik, dsb untuk informasi yang menurutmu penting mengenai </a:t>
            </a:r>
            <a:r>
              <a:rPr lang="en" sz="1500" b="1" dirty="0">
                <a:solidFill>
                  <a:schemeClr val="dk1"/>
                </a:solidFill>
              </a:rPr>
              <a:t>pertumbuhan pelanggan</a:t>
            </a:r>
            <a:r>
              <a:rPr lang="en" sz="1500" dirty="0">
                <a:solidFill>
                  <a:schemeClr val="dk1"/>
                </a:solidFill>
              </a:rPr>
              <a:t> berdasarkan tabel di atas kemudian tulislah interpretasi-mu.</a:t>
            </a:r>
            <a:br>
              <a:rPr lang="en" sz="1500" dirty="0">
                <a:solidFill>
                  <a:schemeClr val="dk1"/>
                </a:solidFill>
              </a:rPr>
            </a:b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Tambahkan query yang kamu gunakan pada tugas ini, ke dalam file doc yang sudah dibuat pada tugas sebelumnya, dan jangan lupa sematkan link-nya di pojok kanan bawah.</a:t>
            </a:r>
            <a:br>
              <a:rPr lang="en" sz="1500" dirty="0">
                <a:solidFill>
                  <a:schemeClr val="dk1"/>
                </a:solidFill>
              </a:rPr>
            </a:b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Maksimal 4 slide.</a:t>
            </a: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D121-C996-78F1-D151-42FEB7D0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907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Master Table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E4F8F-88E8-E496-4D13-265AA4C5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564986"/>
            <a:ext cx="2477869" cy="1164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C779DE-5A94-A522-E008-18A572634081}"/>
              </a:ext>
            </a:extLst>
          </p:cNvPr>
          <p:cNvSpPr txBox="1"/>
          <p:nvPr/>
        </p:nvSpPr>
        <p:spPr>
          <a:xfrm>
            <a:off x="311699" y="1193726"/>
            <a:ext cx="3593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Monthly Active Users (Annually)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F2171F-D041-B654-CDB5-8510044B9109}"/>
              </a:ext>
            </a:extLst>
          </p:cNvPr>
          <p:cNvSpPr txBox="1"/>
          <p:nvPr/>
        </p:nvSpPr>
        <p:spPr>
          <a:xfrm>
            <a:off x="311700" y="3113049"/>
            <a:ext cx="3263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New Customer (Annually)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59BA54-4819-BDBB-4573-EE807B8A2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479949"/>
            <a:ext cx="2504182" cy="12279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5D9E66-012D-5644-93A2-771B07241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40119"/>
            <a:ext cx="2591538" cy="12279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6BF577-5DC8-417A-BF44-BB488958A467}"/>
              </a:ext>
            </a:extLst>
          </p:cNvPr>
          <p:cNvSpPr txBox="1"/>
          <p:nvPr/>
        </p:nvSpPr>
        <p:spPr>
          <a:xfrm>
            <a:off x="4498412" y="1193726"/>
            <a:ext cx="345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Loyal Customer (Annually)</a:t>
            </a:r>
            <a:endParaRPr lang="en-ID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11E66A1-B205-03D6-9AA0-90E039232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79949"/>
            <a:ext cx="2255062" cy="12274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BF4139-36D5-2C95-0447-1A5D58E03487}"/>
              </a:ext>
            </a:extLst>
          </p:cNvPr>
          <p:cNvSpPr txBox="1"/>
          <p:nvPr/>
        </p:nvSpPr>
        <p:spPr>
          <a:xfrm>
            <a:off x="4498412" y="3111197"/>
            <a:ext cx="3263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Number of Order (Annually)</a:t>
            </a:r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C09616-7730-9273-5BCB-BC2C60D2B97C}"/>
              </a:ext>
            </a:extLst>
          </p:cNvPr>
          <p:cNvSpPr txBox="1"/>
          <p:nvPr/>
        </p:nvSpPr>
        <p:spPr>
          <a:xfrm>
            <a:off x="4498412" y="4768363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hlinkClick r:id="rId6"/>
              </a:rPr>
              <a:t>Query </a:t>
            </a:r>
            <a:r>
              <a:rPr lang="en-US" sz="1000" dirty="0" err="1">
                <a:solidFill>
                  <a:schemeClr val="dk1"/>
                </a:solidFill>
                <a:hlinkClick r:id="rId6"/>
              </a:rPr>
              <a:t>selengkapnya</a:t>
            </a:r>
            <a:r>
              <a:rPr lang="en-US" sz="1000" dirty="0">
                <a:solidFill>
                  <a:schemeClr val="dk1"/>
                </a:solidFill>
                <a:hlinkClick r:id="rId6"/>
              </a:rPr>
              <a:t> </a:t>
            </a:r>
            <a:r>
              <a:rPr lang="en-US" sz="1000" dirty="0" err="1">
                <a:solidFill>
                  <a:schemeClr val="dk1"/>
                </a:solidFill>
                <a:hlinkClick r:id="rId6"/>
              </a:rPr>
              <a:t>dapat</a:t>
            </a:r>
            <a:r>
              <a:rPr lang="en-US" sz="1000" dirty="0">
                <a:solidFill>
                  <a:schemeClr val="dk1"/>
                </a:solidFill>
                <a:hlinkClick r:id="rId6"/>
              </a:rPr>
              <a:t> </a:t>
            </a:r>
            <a:r>
              <a:rPr lang="en-US" sz="1000" dirty="0" err="1">
                <a:solidFill>
                  <a:schemeClr val="dk1"/>
                </a:solidFill>
                <a:hlinkClick r:id="rId6"/>
              </a:rPr>
              <a:t>dilihat</a:t>
            </a:r>
            <a:r>
              <a:rPr lang="en-US" sz="1000" dirty="0">
                <a:solidFill>
                  <a:schemeClr val="dk1"/>
                </a:solidFill>
                <a:hlinkClick r:id="rId6"/>
              </a:rPr>
              <a:t> </a:t>
            </a:r>
            <a:r>
              <a:rPr lang="en-US" sz="1000" dirty="0" err="1">
                <a:solidFill>
                  <a:schemeClr val="dk1"/>
                </a:solidFill>
                <a:hlinkClick r:id="rId6"/>
              </a:rPr>
              <a:t>disini</a:t>
            </a:r>
            <a:endParaRPr lang="en-US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31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20873FCE-EC30-C1DC-E9E4-C197B402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284"/>
            <a:ext cx="9800839" cy="42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1BA16-A3DA-181D-CE95-5BC6796E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933" y="3820048"/>
            <a:ext cx="7572117" cy="112321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/>
              <a:t>Based on the MAU figure, it can be seen that every year, the number of monthly active users shows a sharp increase. In contrast, the average number of orders shows that in the given year, most customers only purchased from the marketplace once.</a:t>
            </a:r>
            <a:endParaRPr lang="en-ID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5C1689-479B-0FAA-7462-3637FC62B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32" y="925985"/>
            <a:ext cx="3811562" cy="2673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F2F933-858D-CF59-ED17-F33FD870C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508" y="925985"/>
            <a:ext cx="3375542" cy="279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8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295B4C-426C-4EEA-26B2-5A0CECB06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68" y="796243"/>
            <a:ext cx="6106010" cy="355101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6939D-66C0-90C2-4738-BB69783BD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7048" y="1112503"/>
            <a:ext cx="2206935" cy="295073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/>
              <a:t>The comparison graph of the number of new customers and the loyal customers provides support information from the previous insight. 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It can be seen that while the number of new customers experienced a significant increase, the number of loyal customers remained steady every year.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6095276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259</Words>
  <Application>Microsoft Office PowerPoint</Application>
  <PresentationFormat>On-screen Show (16:9)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Annual Customer Activity Growth Analysis</vt:lpstr>
      <vt:lpstr>Master Table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Customer Activity Growth Analysis</dc:title>
  <cp:lastModifiedBy>Ferdian Aditya</cp:lastModifiedBy>
  <cp:revision>4</cp:revision>
  <dcterms:modified xsi:type="dcterms:W3CDTF">2023-05-18T10:59:00Z</dcterms:modified>
</cp:coreProperties>
</file>