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6"/>
  </p:notesMasterIdLst>
  <p:sldIdLst>
    <p:sldId id="256" r:id="rId3"/>
    <p:sldId id="257" r:id="rId4"/>
    <p:sldId id="258" r:id="rId5"/>
  </p:sldIdLst>
  <p:sldSz cx="9144000" cy="5143500" type="screen16x9"/>
  <p:notesSz cx="6858000" cy="9144000"/>
  <p:embeddedFontLst>
    <p:embeddedFont>
      <p:font typeface="Dosis" pitchFamily="2" charset="0"/>
      <p:regular r:id="rId7"/>
      <p:bold r:id="rId8"/>
    </p:embeddedFont>
    <p:embeddedFont>
      <p:font typeface="Nunito"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84eb88aa7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84eb88aa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b="1">
                <a:solidFill>
                  <a:schemeClr val="lt1"/>
                </a:solidFill>
              </a:rPr>
              <a:t>Analyzing eCommerce Business Performance with SQL</a:t>
            </a:r>
            <a:endParaRPr sz="3080" b="1">
              <a:solidFill>
                <a:schemeClr val="lt1"/>
              </a:solidFill>
            </a:endParaRPr>
          </a:p>
        </p:txBody>
      </p:sp>
      <p:sp>
        <p:nvSpPr>
          <p:cNvPr id="100" name="Google Shape;100;p25"/>
          <p:cNvSpPr txBox="1"/>
          <p:nvPr/>
        </p:nvSpPr>
        <p:spPr>
          <a:xfrm>
            <a:off x="5959950" y="908900"/>
            <a:ext cx="28722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Ferdian Aditya Pratama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ferdian.aditya2302@gmail.com</a:t>
            </a:r>
          </a:p>
          <a:p>
            <a:pPr marL="0" marR="0" lvl="0" indent="0" algn="l" rtl="0">
              <a:lnSpc>
                <a:spcPct val="100000"/>
              </a:lnSpc>
              <a:spcBef>
                <a:spcPts val="0"/>
              </a:spcBef>
              <a:spcAft>
                <a:spcPts val="0"/>
              </a:spcAft>
              <a:buClr>
                <a:srgbClr val="000000"/>
              </a:buClr>
              <a:buSzPts val="1100"/>
              <a:buFont typeface="Arial"/>
              <a:buNone/>
            </a:pPr>
            <a:r>
              <a:rPr lang="en-ID" sz="1200" dirty="0">
                <a:latin typeface="Dosis"/>
                <a:ea typeface="Dosis"/>
                <a:cs typeface="Dosis"/>
                <a:sym typeface="Dosis"/>
              </a:rPr>
              <a:t>https://www.linkedin.com/in/ferdian-aditya-pratama/</a:t>
            </a:r>
            <a:endParaRPr sz="1200" dirty="0">
              <a:latin typeface="Dosis"/>
              <a:ea typeface="Dosis"/>
              <a:cs typeface="Dosis"/>
              <a:sym typeface="Dosis"/>
            </a:endParaRPr>
          </a:p>
        </p:txBody>
      </p:sp>
      <p:pic>
        <p:nvPicPr>
          <p:cNvPr id="101" name="Google Shape;101;p25"/>
          <p:cNvPicPr preferRelativeResize="0"/>
          <p:nvPr/>
        </p:nvPicPr>
        <p:blipFill rotWithShape="1">
          <a:blip r:embed="rId4">
            <a:alphaModFix/>
          </a:blip>
          <a:src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 sz="1217">
                <a:solidFill>
                  <a:schemeClr val="dk1"/>
                </a:solidFill>
                <a:latin typeface="Nunito"/>
                <a:ea typeface="Nunito"/>
                <a:cs typeface="Nunito"/>
                <a:sym typeface="Nunito"/>
              </a:rPr>
              <a:t>“</a:t>
            </a:r>
            <a:r>
              <a:rPr lang="en" sz="1217" b="1">
                <a:solidFill>
                  <a:schemeClr val="dk1"/>
                </a:solidFill>
                <a:latin typeface="Nunito"/>
                <a:ea typeface="Nunito"/>
                <a:cs typeface="Nunito"/>
                <a:sym typeface="Nunito"/>
              </a:rPr>
              <a:t>Write your resume in here</a:t>
            </a:r>
            <a:r>
              <a:rPr lang="en" sz="1217">
                <a:solidFill>
                  <a:schemeClr val="dk1"/>
                </a:solidFill>
                <a:latin typeface="Nunito"/>
                <a:ea typeface="Nunito"/>
                <a:cs typeface="Nunito"/>
                <a:sym typeface="Nunito"/>
              </a:rPr>
              <a:t>. Lorem ipsum dolor sit amet, consectetur adipiscing elit. Duis volutpat euismod mi, sit amet mollis enim venenatis in. Vivamus dapibus velit at placerat malesuada. Vivamus non viverra nunc. Sed rhoncus rutrum lacinia. Curabitur non mollis urna, eget ultricies metus. Morbi vel laoreet dolor, faucibus iaculis est. Sed varius facilisis quam, a rutrum velit. Duis venenatis consequat lobortis. Nam sed urna nec lacus finibus facilisis non at arcu. Morbi consectetur, mi a fringilla vehicula, arcu justo mollis urna, condimentum faucibus eros sapien ac arcu. Morbi nec elit sed ligula pulvinar pellentesque. ”</a:t>
            </a:r>
            <a:endParaRPr sz="279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Overview</a:t>
            </a:r>
            <a:endParaRPr sz="2220" b="1">
              <a:solidFill>
                <a:schemeClr val="lt1"/>
              </a:solidFill>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chemeClr val="dk1"/>
                </a:solidFill>
                <a:latin typeface="Dosis"/>
                <a:ea typeface="Dosis"/>
                <a:cs typeface="Dosis"/>
                <a:sym typeface="Dosis"/>
              </a:rPr>
              <a:t>“Dalam suatu perusahaan mengukur performa bisnis sangatlah penting untuk melacak, memantau, dan menilai keberhasilan atau kegagalan dari berbagai proses bisnis. Oleh karena itu, dalam paper ini akan menganalisa performa bisnis untuk sebuah perusahan eCommerce,  dengan memperhitungkan beberapa metrik bisnis yaitu pertumbuhan pelanggan, kualitas produk, dan tipe pembayaran.”</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Preparation</a:t>
            </a:r>
            <a:endParaRPr b="1"/>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a:solidFill>
                  <a:schemeClr val="dk1"/>
                </a:solidFill>
              </a:rPr>
              <a:t>Masukkan Gambar ERD (Entity Relationship Diagram), dan tulislah kesimpulan dari tugas 1 ini, mulai dari apa saja yang kamu lakukan, dan tuliskan secara singkat bagaimana kamu melakukannya.</a:t>
            </a:r>
            <a:br>
              <a:rPr lang="en" sz="1500">
                <a:solidFill>
                  <a:schemeClr val="dk1"/>
                </a:solidFill>
              </a:rPr>
            </a:b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Buatlah sebuah file doc di google drive milikmu, untuk menyimpan rekaman query yang sudah kamu jalankan, kemudian sematkan link-nya di pojok kanan bawah</a:t>
            </a:r>
            <a:br>
              <a:rPr lang="en" sz="1500">
                <a:solidFill>
                  <a:schemeClr val="dk1"/>
                </a:solidFill>
              </a:rPr>
            </a:b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Maksimal 2 slide</a:t>
            </a:r>
            <a:endParaRPr sz="1500">
              <a:solidFill>
                <a:schemeClr val="dk1"/>
              </a:solidFill>
            </a:endParaRPr>
          </a:p>
        </p:txBody>
      </p:sp>
      <p:sp>
        <p:nvSpPr>
          <p:cNvPr id="115" name="Google Shape;115;p27"/>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a:solidFill>
                  <a:srgbClr val="000000"/>
                </a:solidFill>
              </a:rPr>
              <a:t>Lihat atau Download ERD disini</a:t>
            </a:r>
            <a:endParaRPr sz="1100">
              <a:solidFill>
                <a:srgbClr val="000000"/>
              </a:solidFill>
            </a:endParaRPr>
          </a:p>
          <a:p>
            <a:pPr marL="0" lvl="0" indent="0" algn="r" rtl="0">
              <a:lnSpc>
                <a:spcPct val="100000"/>
              </a:lnSpc>
              <a:spcBef>
                <a:spcPts val="0"/>
              </a:spcBef>
              <a:spcAft>
                <a:spcPts val="0"/>
              </a:spcAft>
              <a:buNone/>
            </a:pPr>
            <a:r>
              <a:rPr lang="en" sz="1100">
                <a:solidFill>
                  <a:srgbClr val="000000"/>
                </a:solidFill>
              </a:rPr>
              <a:t>Query selengkapnya dapat dilihat disini</a:t>
            </a:r>
            <a:endParaRPr sz="110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On-screen Show (16:9)</PresentationFormat>
  <Paragraphs>14</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Dosis</vt:lpstr>
      <vt:lpstr>Nunito</vt:lpstr>
      <vt:lpstr>Arial</vt:lpstr>
      <vt:lpstr>Simple Light</vt:lpstr>
      <vt:lpstr>Simple Light</vt:lpstr>
      <vt:lpstr>Analyzing eCommerce Business Performance with SQL</vt:lpstr>
      <vt:lpstr>Overview</vt:lpstr>
      <vt:lpstr>Data Preparation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eCommerce Business Performance with SQL</dc:title>
  <cp:lastModifiedBy>Ferdian Aditya</cp:lastModifiedBy>
  <cp:revision>1</cp:revision>
  <dcterms:modified xsi:type="dcterms:W3CDTF">2023-05-16T06:48:49Z</dcterms:modified>
</cp:coreProperties>
</file>