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256" r:id="rId2"/>
    <p:sldId id="257" r:id="rId3"/>
    <p:sldId id="268" r:id="rId4"/>
    <p:sldId id="271" r:id="rId5"/>
    <p:sldId id="270" r:id="rId6"/>
    <p:sldId id="272" r:id="rId7"/>
    <p:sldId id="267" r:id="rId8"/>
    <p:sldId id="286" r:id="rId9"/>
    <p:sldId id="287" r:id="rId10"/>
    <p:sldId id="288" r:id="rId11"/>
    <p:sldId id="289" r:id="rId12"/>
    <p:sldId id="259" r:id="rId13"/>
    <p:sldId id="260" r:id="rId14"/>
    <p:sldId id="263" r:id="rId15"/>
    <p:sldId id="265" r:id="rId16"/>
    <p:sldId id="266" r:id="rId17"/>
    <p:sldId id="262" r:id="rId18"/>
    <p:sldId id="275" r:id="rId19"/>
    <p:sldId id="276" r:id="rId20"/>
    <p:sldId id="274" r:id="rId21"/>
    <p:sldId id="264" r:id="rId22"/>
    <p:sldId id="273" r:id="rId23"/>
    <p:sldId id="290" r:id="rId24"/>
    <p:sldId id="277" r:id="rId25"/>
    <p:sldId id="278" r:id="rId26"/>
    <p:sldId id="283" r:id="rId27"/>
    <p:sldId id="284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3" autoAdjust="0"/>
    <p:restoredTop sz="81840" autoAdjust="0"/>
  </p:normalViewPr>
  <p:slideViewPr>
    <p:cSldViewPr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67BB7-E5E4-4181-B518-B806A006D64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E7FA8-032A-4617-AA6A-BF241941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Discussion</a:t>
            </a:r>
            <a:r>
              <a:rPr lang="en-PH" baseline="0" dirty="0"/>
              <a:t> Points:</a:t>
            </a:r>
          </a:p>
          <a:p>
            <a:r>
              <a:rPr lang="en-PH" baseline="0" dirty="0"/>
              <a:t>1. Mobile - Kinds and examples of mobile devices</a:t>
            </a:r>
          </a:p>
          <a:p>
            <a:r>
              <a:rPr lang="en-PH" baseline="0" dirty="0"/>
              <a:t>2. Mobile Applications – Categories and examples of mobile applications</a:t>
            </a:r>
          </a:p>
          <a:p>
            <a:r>
              <a:rPr lang="en-PH" baseline="0" dirty="0"/>
              <a:t>	Purposes of each the categories</a:t>
            </a:r>
          </a:p>
          <a:p>
            <a:r>
              <a:rPr lang="en-PH" baseline="0" dirty="0"/>
              <a:t>	Benefits of using mobile applications as opposed to a web or desktop application</a:t>
            </a:r>
          </a:p>
          <a:p>
            <a:r>
              <a:rPr lang="en-PH" baseline="0" dirty="0"/>
              <a:t>3. Design Vs Development</a:t>
            </a:r>
            <a:r>
              <a:rPr lang="en-US" baseline="0" dirty="0"/>
              <a:t>, difference and how it overlaps</a:t>
            </a:r>
            <a:endParaRPr lang="en-P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E7FA8-032A-4617-AA6A-BF24194116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Discussion Point:</a:t>
            </a:r>
          </a:p>
          <a:p>
            <a:r>
              <a:rPr lang="en-PH" dirty="0"/>
              <a:t>Other company’s that developed their own mobile</a:t>
            </a:r>
            <a:r>
              <a:rPr lang="en-PH" baseline="0" dirty="0"/>
              <a:t> devices with mobile applications are Nokia and Ericsson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E7FA8-032A-4617-AA6A-BF24194116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Discussion Point</a:t>
            </a:r>
          </a:p>
          <a:p>
            <a:r>
              <a:rPr lang="en-PH" dirty="0"/>
              <a:t>Mobile Banking App – Go through the steps of the development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E7FA8-032A-4617-AA6A-BF24194116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As of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E7FA8-032A-4617-AA6A-BF24194116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5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73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520" y="568861"/>
            <a:ext cx="1951200" cy="56309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481" y="568861"/>
            <a:ext cx="5716800" cy="56309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27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568861"/>
            <a:ext cx="7806240" cy="1143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04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481" y="1880838"/>
            <a:ext cx="3833280" cy="431901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880838"/>
            <a:ext cx="3834720" cy="431901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1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46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2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P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0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2481" y="568861"/>
            <a:ext cx="7806240" cy="11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2481" y="1880838"/>
            <a:ext cx="7806240" cy="43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1920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490241" y="6387072"/>
            <a:ext cx="413280" cy="250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fld id="{BC2F4823-2664-4045-83C0-C0E747B8A037}" type="slidenum">
              <a:rPr lang="en-US" sz="1300" b="1">
                <a:solidFill>
                  <a:srgbClr val="FFFFFF"/>
                </a:solidFill>
                <a:latin typeface="Verdana" charset="0"/>
                <a:cs typeface="Lucida Sans Unicode" charset="0"/>
              </a:rPr>
              <a:pPr algn="ctr" hangingPunct="0">
                <a:lnSpc>
                  <a:spcPct val="104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300" b="1">
              <a:solidFill>
                <a:srgbClr val="FFFFFF"/>
              </a:solidFill>
              <a:latin typeface="Verdana" charset="0"/>
              <a:cs typeface="Lucida Sans Unico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80"/>
          </a:solidFill>
          <a:latin typeface="+mj-lt"/>
          <a:ea typeface="ＭＳ Ｐゴシック" charset="0"/>
          <a:cs typeface="+mj-cs"/>
        </a:defRPr>
      </a:lvl1pPr>
      <a:lvl2pPr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80"/>
          </a:solidFill>
          <a:latin typeface="Arial" charset="0"/>
          <a:ea typeface="ＭＳ Ｐゴシック" charset="0"/>
          <a:cs typeface="Lucida Sans Unicode" charset="0"/>
        </a:defRPr>
      </a:lvl2pPr>
      <a:lvl3pPr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80"/>
          </a:solidFill>
          <a:latin typeface="Arial" charset="0"/>
          <a:ea typeface="ＭＳ Ｐゴシック" charset="0"/>
          <a:cs typeface="Lucida Sans Unicode" charset="0"/>
        </a:defRPr>
      </a:lvl3pPr>
      <a:lvl4pPr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80"/>
          </a:solidFill>
          <a:latin typeface="Arial" charset="0"/>
          <a:ea typeface="ＭＳ Ｐゴシック" charset="0"/>
          <a:cs typeface="Lucida Sans Unicode" charset="0"/>
        </a:defRPr>
      </a:lvl4pPr>
      <a:lvl5pPr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80"/>
          </a:solidFill>
          <a:latin typeface="Arial" charset="0"/>
          <a:ea typeface="ＭＳ Ｐゴシック" charset="0"/>
          <a:cs typeface="Lucida Sans Unicode" charset="0"/>
        </a:defRPr>
      </a:lvl5pPr>
      <a:lvl6pPr marL="2280994" indent="-207363"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Lucida Sans Unicode" charset="0"/>
          <a:cs typeface="Lucida Sans Unicode" charset="0"/>
        </a:defRPr>
      </a:lvl6pPr>
      <a:lvl7pPr marL="2695720" indent="-207363"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Lucida Sans Unicode" charset="0"/>
          <a:cs typeface="Lucida Sans Unicode" charset="0"/>
        </a:defRPr>
      </a:lvl7pPr>
      <a:lvl8pPr marL="3110446" indent="-207363"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Lucida Sans Unicode" charset="0"/>
          <a:cs typeface="Lucida Sans Unicode" charset="0"/>
        </a:defRPr>
      </a:lvl8pPr>
      <a:lvl9pPr marL="3525172" indent="-207363" algn="ctr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11045" indent="-311045" algn="l" defTabSz="414726" rtl="0" eaLnBrk="1" fontAlgn="base" hangingPunct="1">
        <a:lnSpc>
          <a:spcPct val="93000"/>
        </a:lnSpc>
        <a:spcBef>
          <a:spcPct val="0"/>
        </a:spcBef>
        <a:spcAft>
          <a:spcPts val="964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73930" indent="-259204" algn="l" defTabSz="414726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charset="0"/>
        <a:defRPr sz="15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ifesto.co.uk/history-mobile-application-develop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CSE11</a:t>
            </a:r>
          </a:p>
          <a:p>
            <a:r>
              <a:rPr lang="en-PH" dirty="0"/>
              <a:t>Mobile App Design and Development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SDLC -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Development</a:t>
            </a:r>
          </a:p>
          <a:p>
            <a:pPr lvl="1"/>
            <a:r>
              <a:rPr lang="en-PH" dirty="0"/>
              <a:t>Construction of the software. It involves setting up the development environment and actual creation of the program code</a:t>
            </a:r>
          </a:p>
          <a:p>
            <a:pPr lvl="1"/>
            <a:r>
              <a:rPr lang="en-PH" dirty="0"/>
              <a:t>Outputs: Prototypes, Software (pre-deployment version)</a:t>
            </a:r>
          </a:p>
          <a:p>
            <a:pPr lvl="1"/>
            <a:endParaRPr lang="en-PH" dirty="0"/>
          </a:p>
          <a:p>
            <a:r>
              <a:rPr lang="en-PH" b="1" dirty="0"/>
              <a:t>Testing</a:t>
            </a:r>
          </a:p>
          <a:p>
            <a:pPr lvl="1"/>
            <a:r>
              <a:rPr lang="en-PH" dirty="0"/>
              <a:t>Involves verification of the system requirements and detection of bugs and the code correction for such findings.</a:t>
            </a:r>
          </a:p>
          <a:p>
            <a:pPr lvl="1"/>
            <a:r>
              <a:rPr lang="en-PH" dirty="0"/>
              <a:t>Outputs: Defects and Fixes, Software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SDLC -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Deployment and Maintenance</a:t>
            </a:r>
          </a:p>
          <a:p>
            <a:pPr lvl="1"/>
            <a:r>
              <a:rPr lang="en-PH" dirty="0"/>
              <a:t>Go Live! and post-deployment support.</a:t>
            </a:r>
          </a:p>
          <a:p>
            <a:pPr lvl="1"/>
            <a:r>
              <a:rPr lang="en-PH" dirty="0"/>
              <a:t>Tasks: Installation, Migration, Support and Maintenance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Mobile OS</a:t>
            </a:r>
          </a:p>
          <a:p>
            <a:pPr lvl="1"/>
            <a:r>
              <a:rPr lang="en-PH" dirty="0"/>
              <a:t>Operating Systems used in mobile devices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2071670" y="2571744"/>
            <a:ext cx="521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/>
              <a:t>What Mobile OS are represented by the following logos?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21446"/>
            <a:ext cx="3786214" cy="356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721446"/>
            <a:ext cx="3786214" cy="356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00364" y="542926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BlackBerry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857364"/>
            <a:ext cx="3500462" cy="359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857364"/>
            <a:ext cx="3500462" cy="359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542926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Android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785926"/>
            <a:ext cx="3357586" cy="351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3000364" y="542926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Windows</a:t>
            </a:r>
            <a:endParaRPr 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785926"/>
            <a:ext cx="3357586" cy="351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Mobile (Phones and Gadgets)</a:t>
            </a:r>
          </a:p>
          <a:p>
            <a:pPr lvl="1"/>
            <a:r>
              <a:rPr lang="en-PH" dirty="0"/>
              <a:t>Handheld devices</a:t>
            </a:r>
            <a:endParaRPr lang="en-US" dirty="0"/>
          </a:p>
          <a:p>
            <a:r>
              <a:rPr lang="en-PH" dirty="0"/>
              <a:t>Mobile Applications</a:t>
            </a:r>
          </a:p>
          <a:p>
            <a:pPr lvl="1"/>
            <a:r>
              <a:rPr lang="en-PH" dirty="0"/>
              <a:t>Software made for use in mobile devices</a:t>
            </a:r>
          </a:p>
          <a:p>
            <a:r>
              <a:rPr lang="en-PH" dirty="0"/>
              <a:t>Application Design</a:t>
            </a:r>
          </a:p>
          <a:p>
            <a:pPr lvl="1"/>
            <a:r>
              <a:rPr lang="en-PH" dirty="0"/>
              <a:t>Process of </a:t>
            </a:r>
            <a:r>
              <a:rPr lang="en-PH" u="sng" dirty="0"/>
              <a:t>conceptualizing</a:t>
            </a:r>
            <a:r>
              <a:rPr lang="en-PH" dirty="0"/>
              <a:t> an applications’ features, architecture, </a:t>
            </a:r>
          </a:p>
          <a:p>
            <a:r>
              <a:rPr lang="en-PH" dirty="0"/>
              <a:t>Application Development</a:t>
            </a:r>
          </a:p>
          <a:p>
            <a:pPr lvl="1"/>
            <a:r>
              <a:rPr lang="en-PH" dirty="0"/>
              <a:t>Process of </a:t>
            </a:r>
            <a:r>
              <a:rPr lang="en-PH" u="sng" dirty="0"/>
              <a:t>creating the code</a:t>
            </a:r>
            <a:r>
              <a:rPr lang="en-PH" dirty="0"/>
              <a:t> for an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571612"/>
            <a:ext cx="3714776" cy="386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 – Mobile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P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571612"/>
            <a:ext cx="3714776" cy="386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00364" y="542926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err="1"/>
              <a:t>iOS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Android (Brief Facts)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Android started as a proposed advanced operating system for digital cameras</a:t>
            </a:r>
          </a:p>
          <a:p>
            <a:r>
              <a:rPr lang="en-PH" dirty="0"/>
              <a:t>It was unveiled in 2007 by the Open Handset Alliance</a:t>
            </a:r>
          </a:p>
          <a:p>
            <a:r>
              <a:rPr lang="en-PH" dirty="0"/>
              <a:t>Currently under the flagship of Google</a:t>
            </a:r>
          </a:p>
          <a:p>
            <a:r>
              <a:rPr lang="en-US" dirty="0"/>
              <a:t>Android has a dominant share of the mobile market of 74.85% as of April 2019</a:t>
            </a:r>
          </a:p>
          <a:p>
            <a:r>
              <a:rPr lang="en-PH" dirty="0"/>
              <a:t>Android is supported by several </a:t>
            </a:r>
            <a:r>
              <a:rPr lang="en-PH" dirty="0" err="1"/>
              <a:t>smartphone</a:t>
            </a:r>
            <a:r>
              <a:rPr lang="en-PH" dirty="0"/>
              <a:t> manufactures such as Sony, Samsung, and HTC</a:t>
            </a:r>
            <a:endParaRPr lang="en-US" dirty="0"/>
          </a:p>
          <a:p>
            <a:r>
              <a:rPr lang="en-PH" dirty="0"/>
              <a:t>Android applications are coded in </a:t>
            </a:r>
            <a:r>
              <a:rPr lang="en-PH" b="1" dirty="0"/>
              <a:t>Java, XML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Market Share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r="31526"/>
          <a:stretch/>
        </p:blipFill>
        <p:spPr bwMode="auto">
          <a:xfrm>
            <a:off x="2123728" y="2060848"/>
            <a:ext cx="4891609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Java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Object-Oriented Programming</a:t>
            </a:r>
            <a:r>
              <a:rPr lang="en-US" dirty="0"/>
              <a:t> Terms</a:t>
            </a:r>
          </a:p>
          <a:p>
            <a:pPr lvl="1"/>
            <a:r>
              <a:rPr lang="en-PH" dirty="0"/>
              <a:t>Object</a:t>
            </a:r>
          </a:p>
          <a:p>
            <a:pPr lvl="1"/>
            <a:r>
              <a:rPr lang="en-PH" dirty="0"/>
              <a:t>Class</a:t>
            </a:r>
          </a:p>
          <a:p>
            <a:pPr lvl="1"/>
            <a:r>
              <a:rPr lang="en-PH" dirty="0"/>
              <a:t>Instance</a:t>
            </a:r>
          </a:p>
          <a:p>
            <a:pPr lvl="1"/>
            <a:r>
              <a:rPr lang="en-PH" dirty="0"/>
              <a:t>Attributes</a:t>
            </a:r>
          </a:p>
          <a:p>
            <a:pPr lvl="1"/>
            <a:r>
              <a:rPr lang="en-PH" dirty="0"/>
              <a:t>Methods</a:t>
            </a:r>
          </a:p>
          <a:p>
            <a:pPr lvl="1"/>
            <a:r>
              <a:rPr lang="en-PH" dirty="0"/>
              <a:t>Inheritance</a:t>
            </a:r>
          </a:p>
          <a:p>
            <a:pPr lvl="1"/>
            <a:r>
              <a:rPr lang="en-PH" dirty="0"/>
              <a:t>Polymorphism (Overloading and Overriding)</a:t>
            </a:r>
          </a:p>
          <a:p>
            <a:pPr lvl="1"/>
            <a:r>
              <a:rPr lang="en-PH" dirty="0"/>
              <a:t>Variables</a:t>
            </a:r>
          </a:p>
          <a:p>
            <a:pPr lvl="1"/>
            <a:r>
              <a:rPr lang="en-PH" dirty="0"/>
              <a:t>Data Types/Primitive Types</a:t>
            </a:r>
          </a:p>
          <a:p>
            <a:pPr lvl="1"/>
            <a:r>
              <a:rPr lang="en-PH" dirty="0"/>
              <a:t>String Functions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Java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Logical Flows</a:t>
            </a:r>
            <a:endParaRPr lang="en-US" dirty="0"/>
          </a:p>
          <a:p>
            <a:pPr lvl="1"/>
            <a:r>
              <a:rPr lang="en-PH" dirty="0"/>
              <a:t>If - Else If - Else</a:t>
            </a:r>
          </a:p>
          <a:p>
            <a:pPr lvl="1"/>
            <a:r>
              <a:rPr lang="en-PH" dirty="0"/>
              <a:t>Switch – Case</a:t>
            </a:r>
          </a:p>
          <a:p>
            <a:pPr lvl="1"/>
            <a:r>
              <a:rPr lang="en-PH" dirty="0"/>
              <a:t>Loops</a:t>
            </a:r>
          </a:p>
          <a:p>
            <a:pPr lvl="2"/>
            <a:r>
              <a:rPr lang="en-PH" dirty="0"/>
              <a:t>For Loop</a:t>
            </a:r>
          </a:p>
          <a:p>
            <a:pPr lvl="2"/>
            <a:r>
              <a:rPr lang="en-PH" dirty="0"/>
              <a:t>While Loop</a:t>
            </a:r>
          </a:p>
          <a:p>
            <a:pPr lvl="2"/>
            <a:r>
              <a:rPr lang="en-PH" dirty="0"/>
              <a:t>Do-While Loop</a:t>
            </a:r>
          </a:p>
          <a:p>
            <a:pPr lvl="1"/>
            <a:r>
              <a:rPr lang="en-PH" dirty="0"/>
              <a:t>Try-Catch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3943352" cy="4572000"/>
          </a:xfrm>
        </p:spPr>
        <p:txBody>
          <a:bodyPr/>
          <a:lstStyle/>
          <a:p>
            <a:r>
              <a:rPr lang="en-PH" dirty="0"/>
              <a:t>3 members per group</a:t>
            </a:r>
          </a:p>
          <a:p>
            <a:r>
              <a:rPr lang="en-PH" dirty="0"/>
              <a:t>Think of an Android Application you want to develop.</a:t>
            </a:r>
            <a:endParaRPr lang="en-US" dirty="0"/>
          </a:p>
          <a:p>
            <a:pPr lvl="1"/>
            <a:r>
              <a:rPr lang="en-PH" dirty="0"/>
              <a:t>Should be feasible to be developed until the end of term</a:t>
            </a:r>
          </a:p>
          <a:p>
            <a:pPr lvl="1"/>
            <a:r>
              <a:rPr lang="en-PH" dirty="0"/>
              <a:t>The application must have a need for the use of a Database (whether online or in-device)</a:t>
            </a:r>
          </a:p>
          <a:p>
            <a:pPr lvl="1"/>
            <a:endParaRPr lang="en-PH" dirty="0"/>
          </a:p>
          <a:p>
            <a:pPr lvl="1"/>
            <a:r>
              <a:rPr lang="en-PH" dirty="0"/>
              <a:t>Submit a word file in this email address:</a:t>
            </a:r>
          </a:p>
          <a:p>
            <a:pPr lvl="1"/>
            <a:r>
              <a:rPr lang="en-PH" dirty="0"/>
              <a:t>jrsimpadua@uc-bcf.edu.ph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2362" r="18377" b="75433"/>
          <a:stretch>
            <a:fillRect/>
          </a:stretch>
        </p:blipFill>
        <p:spPr bwMode="auto">
          <a:xfrm>
            <a:off x="5172079" y="2357430"/>
            <a:ext cx="325757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Group Activity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Application Name</a:t>
            </a:r>
          </a:p>
          <a:p>
            <a:r>
              <a:rPr lang="en-PH" dirty="0"/>
              <a:t>Description of the application (think of the description you see in Google Play). 8-10 sentences</a:t>
            </a:r>
          </a:p>
          <a:p>
            <a:r>
              <a:rPr lang="en-PH" dirty="0"/>
              <a:t>3 Unique Features of the Application, explain each item in 3-5 sentences.</a:t>
            </a:r>
          </a:p>
          <a:p>
            <a:r>
              <a:rPr lang="en-PH" dirty="0"/>
              <a:t>Any of these:</a:t>
            </a:r>
          </a:p>
          <a:p>
            <a:pPr lvl="1"/>
            <a:r>
              <a:rPr lang="en-PH" dirty="0"/>
              <a:t>Initial Logo</a:t>
            </a:r>
          </a:p>
          <a:p>
            <a:pPr lvl="1"/>
            <a:r>
              <a:rPr lang="en-PH" dirty="0"/>
              <a:t>Initial Home screen</a:t>
            </a:r>
          </a:p>
          <a:p>
            <a:pPr lvl="1"/>
            <a:r>
              <a:rPr lang="en-PH" dirty="0"/>
              <a:t>Initial Main screen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History of Mobile Application Development; </a:t>
            </a:r>
            <a:r>
              <a:rPr lang="en-US" dirty="0">
                <a:hlinkClick r:id="rId2"/>
              </a:rPr>
              <a:t>https://manifesto.co.uk/history-mobile-application-development/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586690" cy="4572000"/>
          </a:xfrm>
        </p:spPr>
        <p:txBody>
          <a:bodyPr/>
          <a:lstStyle/>
          <a:p>
            <a:r>
              <a:rPr lang="en-PH" dirty="0"/>
              <a:t>First public cellular phone call was made in 1973 by Martin Cooper of Motorola</a:t>
            </a:r>
          </a:p>
          <a:p>
            <a:r>
              <a:rPr lang="en-PH" dirty="0"/>
              <a:t>It took 10 years before the first commercially available mobile device was released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496" y="3500438"/>
            <a:ext cx="3771892" cy="233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First recognizable apps were released in the early 90s by a company called Psion</a:t>
            </a:r>
          </a:p>
          <a:p>
            <a:r>
              <a:rPr lang="en-PH" dirty="0"/>
              <a:t>Most of the apps are PDAs (Personal Digital Assistants)</a:t>
            </a:r>
            <a:endParaRPr lang="en-US" dirty="0"/>
          </a:p>
        </p:txBody>
      </p:sp>
      <p:pic>
        <p:nvPicPr>
          <p:cNvPr id="4098" name="Picture 2" descr="psion-epo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143248"/>
            <a:ext cx="3810000" cy="3171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company called Palm rivalled Psion with a cheaper device called Palm Pilot</a:t>
            </a:r>
          </a:p>
          <a:p>
            <a:r>
              <a:rPr lang="en-PH" dirty="0"/>
              <a:t>It was commercially successful and allowed the company to develop Palm OS in 1996, which had a touchscreen capability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429000"/>
            <a:ext cx="3786214" cy="28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 the 2000s, Nokia phones running on </a:t>
            </a:r>
            <a:r>
              <a:rPr lang="en-PH" dirty="0" err="1"/>
              <a:t>Symbian</a:t>
            </a:r>
            <a:r>
              <a:rPr lang="en-PH" dirty="0"/>
              <a:t> dominated the market reaching up to 37.6% market share in 2010</a:t>
            </a:r>
          </a:p>
          <a:p>
            <a:pPr>
              <a:buNone/>
            </a:pPr>
            <a:endParaRPr lang="en-PH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20"/>
            <a:ext cx="4480021" cy="345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Mobile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643050"/>
            <a:ext cx="4638689" cy="411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6190798"/>
            <a:ext cx="6572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Source: ALTEC </a:t>
            </a:r>
            <a:r>
              <a:rPr lang="en-PH" sz="1400" dirty="0" err="1"/>
              <a:t>iSys</a:t>
            </a:r>
            <a:endParaRPr lang="en-PH" sz="1400" dirty="0"/>
          </a:p>
          <a:p>
            <a:r>
              <a:rPr lang="en-US" sz="1400" dirty="0"/>
              <a:t>http://www.altecisys.com/india/mobile-app-development.aspx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SDLC -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4295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SDLC -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Requirements Analysis</a:t>
            </a:r>
          </a:p>
          <a:p>
            <a:pPr lvl="1"/>
            <a:r>
              <a:rPr lang="en-PH" dirty="0"/>
              <a:t>Involves understanding what kind of software is to be created and what features will it have</a:t>
            </a:r>
          </a:p>
          <a:p>
            <a:pPr lvl="1"/>
            <a:r>
              <a:rPr lang="en-PH" dirty="0"/>
              <a:t>Outputs: Product Requirements Document, Use Cases</a:t>
            </a:r>
          </a:p>
          <a:p>
            <a:pPr lvl="1"/>
            <a:endParaRPr lang="en-PH" dirty="0"/>
          </a:p>
          <a:p>
            <a:r>
              <a:rPr lang="en-PH" b="1" dirty="0"/>
              <a:t>Design</a:t>
            </a:r>
          </a:p>
          <a:p>
            <a:pPr lvl="1"/>
            <a:r>
              <a:rPr lang="en-US" dirty="0"/>
              <a:t>Involves the identification of hardware and system requirements and also helps in defining overall system architecture.</a:t>
            </a:r>
          </a:p>
          <a:p>
            <a:pPr lvl="1"/>
            <a:r>
              <a:rPr lang="en-PH" dirty="0"/>
              <a:t>Outputs: Software Architecture, Class Diagrams, Database Models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effectLst/>
            <a:latin typeface="Courier New" pitchFamily="4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effectLst/>
            <a:latin typeface="Courier New" pitchFamily="4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template.thmx</Template>
  <TotalTime>2872</TotalTime>
  <Words>726</Words>
  <Application>Microsoft Office PowerPoint</Application>
  <PresentationFormat>On-screen Show (4:3)</PresentationFormat>
  <Paragraphs>126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Verdana</vt:lpstr>
      <vt:lpstr>template</vt:lpstr>
      <vt:lpstr>Introduction</vt:lpstr>
      <vt:lpstr>Overview</vt:lpstr>
      <vt:lpstr>History</vt:lpstr>
      <vt:lpstr>History</vt:lpstr>
      <vt:lpstr>History</vt:lpstr>
      <vt:lpstr>History</vt:lpstr>
      <vt:lpstr>Mobile Development Lifecycle</vt:lpstr>
      <vt:lpstr>SDLC - Waterfall Model</vt:lpstr>
      <vt:lpstr>SDLC - Waterfall Model</vt:lpstr>
      <vt:lpstr>SDLC - Waterfall Model</vt:lpstr>
      <vt:lpstr>SDLC - Waterfall Model</vt:lpstr>
      <vt:lpstr>Overview – Mobile OS</vt:lpstr>
      <vt:lpstr>Overview – Mobile OS</vt:lpstr>
      <vt:lpstr>Overview – Mobile OS</vt:lpstr>
      <vt:lpstr>Overview – Mobile OS</vt:lpstr>
      <vt:lpstr>Overview – Mobile OS</vt:lpstr>
      <vt:lpstr>Overview – Mobile OS</vt:lpstr>
      <vt:lpstr>Overview – Mobile OS</vt:lpstr>
      <vt:lpstr>Overview – Mobile OS</vt:lpstr>
      <vt:lpstr>Overview – Mobile OS</vt:lpstr>
      <vt:lpstr>Overview – Mobile OS</vt:lpstr>
      <vt:lpstr>Android (Brief Facts)</vt:lpstr>
      <vt:lpstr>Market Share Comparison</vt:lpstr>
      <vt:lpstr>Java Review</vt:lpstr>
      <vt:lpstr>Java Review</vt:lpstr>
      <vt:lpstr>Group Activity</vt:lpstr>
      <vt:lpstr>Group Activity (Output)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Design and Development</dc:title>
  <dc:creator>Julius</dc:creator>
  <cp:lastModifiedBy>jwsp1097@gmail.com</cp:lastModifiedBy>
  <cp:revision>73</cp:revision>
  <dcterms:created xsi:type="dcterms:W3CDTF">2018-09-03T18:20:11Z</dcterms:created>
  <dcterms:modified xsi:type="dcterms:W3CDTF">2020-07-03T07:07:45Z</dcterms:modified>
</cp:coreProperties>
</file>