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2" r:id="rId11"/>
    <p:sldId id="265" r:id="rId12"/>
    <p:sldId id="267" r:id="rId13"/>
    <p:sldId id="268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208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1102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 dirty="0">
                <a:solidFill>
                  <a:schemeClr val="bg1"/>
                </a:solidFill>
              </a:rPr>
              <a:t>SOFTWARE DESIGN AND </a:t>
            </a:r>
            <a:r>
              <a:rPr lang="en-US" sz="1340" noProof="0">
                <a:solidFill>
                  <a:schemeClr val="bg1"/>
                </a:solidFill>
              </a:rPr>
              <a:t>QUALITY GROUP,</a:t>
            </a:r>
            <a:br>
              <a:rPr lang="en-US" sz="1340" noProof="0" dirty="0">
                <a:solidFill>
                  <a:schemeClr val="bg1"/>
                </a:solidFill>
              </a:rPr>
            </a:br>
            <a:r>
              <a:rPr lang="en-US" sz="1340" noProof="0" dirty="0">
                <a:solidFill>
                  <a:schemeClr val="bg1"/>
                </a:solidFill>
              </a:rPr>
              <a:t>INSTITUTE FOR PROGRAM STRUCTURES AND DATA ORGANIZATION, KIT DEPARTMENT OF INFORMATICS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noProof="0" dirty="0"/>
              <a:t>Software Design and Quality Group</a:t>
            </a: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4096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/>
              <a:t>Simon Schwarz - Editor </a:t>
            </a:r>
            <a:r>
              <a:rPr lang="en-US" sz="1200" noProof="0" dirty="0" err="1"/>
              <a:t>für</a:t>
            </a:r>
            <a:r>
              <a:rPr lang="en-US" sz="1200" noProof="0" dirty="0"/>
              <a:t> </a:t>
            </a:r>
            <a:r>
              <a:rPr lang="en-US" sz="1200" noProof="0" dirty="0" err="1"/>
              <a:t>Datenflussdiagramme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48492"/>
            <a:ext cx="8389937" cy="4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Sirius-Editor </a:t>
            </a:r>
            <a:r>
              <a:rPr lang="en-US" altLang="de-DE" sz="3000" b="1" dirty="0" err="1"/>
              <a:t>für</a:t>
            </a:r>
            <a:r>
              <a:rPr lang="en-US" altLang="de-DE" sz="3000" b="1" dirty="0"/>
              <a:t> </a:t>
            </a:r>
            <a:r>
              <a:rPr lang="en-US" altLang="de-DE" sz="3000" b="1" dirty="0" err="1"/>
              <a:t>Datenflussdiagramme</a:t>
            </a:r>
            <a:endParaRPr lang="en-US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112580"/>
            <a:ext cx="8370888" cy="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Simon Schwarz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Betreuer: Stephan </a:t>
            </a:r>
            <a:r>
              <a:rPr lang="de-DE" sz="1600" b="1" dirty="0" err="1">
                <a:solidFill>
                  <a:srgbClr val="000000"/>
                </a:solidFill>
              </a:rPr>
              <a:t>Seifermann</a:t>
            </a:r>
            <a:endParaRPr lang="de-DE" sz="16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AF696D-35E6-C94A-816B-16AC4067B035}"/>
              </a:ext>
            </a:extLst>
          </p:cNvPr>
          <p:cNvSpPr txBox="1">
            <a:spLocks/>
          </p:cNvSpPr>
          <p:nvPr/>
        </p:nvSpPr>
        <p:spPr>
          <a:xfrm>
            <a:off x="279993" y="4338424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A.1 , A.2 , B ist erlaubt</a:t>
            </a:r>
          </a:p>
          <a:p>
            <a:pPr lvl="1">
              <a:lnSpc>
                <a:spcPct val="100000"/>
              </a:lnSpc>
            </a:pPr>
            <a:r>
              <a:rPr lang="de-DE" sz="1800" dirty="0"/>
              <a:t>A.1, B nicht</a:t>
            </a:r>
          </a:p>
          <a:p>
            <a:pPr lvl="1">
              <a:lnSpc>
                <a:spcPct val="100000"/>
              </a:lnSpc>
            </a:pPr>
            <a:r>
              <a:rPr lang="de-DE" sz="1800" dirty="0"/>
              <a:t>A.1, A.2, B.1 auch nicht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Knoten ist Multi-Menge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369B94C-4C74-434B-8917-6AB66EF8A3B5}"/>
              </a:ext>
            </a:extLst>
          </p:cNvPr>
          <p:cNvSpPr txBox="1">
            <a:spLocks/>
          </p:cNvSpPr>
          <p:nvPr/>
        </p:nvSpPr>
        <p:spPr>
          <a:xfrm>
            <a:off x="3942174" y="4332318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„Ausnahmen“ generieren alle Kandidaten</a:t>
            </a:r>
          </a:p>
          <a:p>
            <a:pPr>
              <a:lnSpc>
                <a:spcPct val="100000"/>
              </a:lnSpc>
            </a:pPr>
            <a:r>
              <a:rPr lang="de-DE" sz="2000" dirty="0" err="1"/>
              <a:t>Pruning</a:t>
            </a:r>
            <a:r>
              <a:rPr lang="de-DE" sz="2000" dirty="0"/>
              <a:t> von Duplikaten</a:t>
            </a:r>
          </a:p>
        </p:txBody>
      </p:sp>
      <p:pic>
        <p:nvPicPr>
          <p:cNvPr id="13" name="Grafik 12" descr="Ein Bild, das Fern, Monitor, Bedienung, sitzend enthält.&#10;&#10;Automatisch generierte Beschreibung">
            <a:extLst>
              <a:ext uri="{FF2B5EF4-FFF2-40B4-BE49-F238E27FC236}">
                <a16:creationId xmlns:a16="http://schemas.microsoft.com/office/drawing/2014/main" id="{510F87E8-F869-694B-9557-B300585FF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5" y="202268"/>
            <a:ext cx="11839669" cy="38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1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38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FBDB75-4142-7142-926F-5BA01FB0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13" y="1261021"/>
            <a:ext cx="5330387" cy="18193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2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BC7FC-1EE8-0648-884C-272B49BEA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92" y="1270000"/>
            <a:ext cx="6392816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1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97271BE-975A-8448-8890-95AC9CA9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91" y="1270000"/>
            <a:ext cx="4960617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4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(4)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BFE89E-4FB3-B845-BE66-7A1F3B0E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26" y="1270000"/>
            <a:ext cx="5718947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2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(5)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2C7D3AB-7537-E546-BC76-8768A15A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12" y="1270000"/>
            <a:ext cx="5892775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Zusammenfassung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Szenarien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Sicherheitsanalyse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Requirements</a:t>
            </a:r>
            <a:r>
              <a:rPr lang="de-DE" dirty="0"/>
              <a:t> Engineering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Datenflussdiagramme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3C25D4-379A-3A41-8F94-5BC91FF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543119-C266-CC4C-A29D-B47CF5E9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238EEC0-315F-BB4B-B529-0BA64945EC2F}"/>
              </a:ext>
            </a:extLst>
          </p:cNvPr>
          <p:cNvCxnSpPr>
            <a:cxnSpLocks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3DA3476-DBFB-664E-B714-A82273E77596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30C8F0-28ED-BA44-B843-8DDA3D8B267F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62FDD6-30A1-C349-8806-D990480B6C8B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548C0F-E196-1C43-B5BA-CD4F708A1E63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6B94E1-A23E-2F48-8E92-032D9443769A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A2DCF34-C671-A941-AA9A-A4BE54156BAC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6FE47F8-13CE-814C-B74E-181A9DE2B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Data Dictionary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Typkontext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Menge von Datentypen, die Datenflussdiagramm vorkommen können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  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 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1A7030-2A70-E848-860D-F66231078F88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BB8867-472B-4647-A2EC-0B8467E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BA71799-FD61-F747-89AB-9FF65A7EE09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22463D-5D26-FF40-88C6-54DF347617E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B6DE2A-7763-4D40-9064-7495CCF0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C878E1-E72F-C940-889D-69A38F3A616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8FF043-3499-4741-A341-42C0CCC95874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569351E-B4D9-1742-8D5F-AD0D2AD9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8C6C50A-939C-E746-A72D-BF054E3D5D2A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46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Erstellung</a:t>
            </a:r>
            <a:r>
              <a:rPr lang="en-US" noProof="0" dirty="0"/>
              <a:t> von DFDs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Kein Editor ist Industriestandard</a:t>
            </a:r>
          </a:p>
          <a:p>
            <a:pPr>
              <a:lnSpc>
                <a:spcPct val="100000"/>
              </a:lnSpc>
            </a:pPr>
            <a:r>
              <a:rPr lang="de-DE" dirty="0"/>
              <a:t>Keine Open-Source-Editoren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 die </a:t>
            </a:r>
            <a:r>
              <a:rPr lang="de-DE" dirty="0" err="1"/>
              <a:t>Leveling</a:t>
            </a:r>
            <a:r>
              <a:rPr lang="de-DE" dirty="0"/>
              <a:t> unterstützen</a:t>
            </a:r>
          </a:p>
          <a:p>
            <a:pPr>
              <a:lnSpc>
                <a:spcPct val="100000"/>
              </a:lnSpc>
            </a:pPr>
            <a:r>
              <a:rPr lang="de-DE" dirty="0"/>
              <a:t>Einfach: Verwendung von Zeichen-Programmen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Aber: 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 Erstellung und Verfeinerung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FE0D2323-B189-0042-81EA-4AA79A0FFAC6}"/>
              </a:ext>
            </a:extLst>
          </p:cNvPr>
          <p:cNvSpPr/>
          <p:nvPr/>
        </p:nvSpPr>
        <p:spPr>
          <a:xfrm>
            <a:off x="524664" y="4870645"/>
            <a:ext cx="821256" cy="41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00A784-1431-FB4A-A993-296629EB4028}"/>
              </a:ext>
            </a:extLst>
          </p:cNvPr>
          <p:cNvSpPr txBox="1"/>
          <p:nvPr/>
        </p:nvSpPr>
        <p:spPr>
          <a:xfrm>
            <a:off x="1345920" y="4817715"/>
            <a:ext cx="648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Implementierung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</a:t>
            </a:r>
            <a:r>
              <a:rPr lang="en-US" sz="2800" dirty="0" err="1"/>
              <a:t>solchen</a:t>
            </a:r>
            <a:r>
              <a:rPr lang="en-US" sz="2800" dirty="0"/>
              <a:t> Editors </a:t>
            </a:r>
          </a:p>
        </p:txBody>
      </p:sp>
    </p:spTree>
    <p:extLst>
      <p:ext uri="{BB962C8B-B14F-4D97-AF65-F5344CB8AC3E}">
        <p14:creationId xmlns:p14="http://schemas.microsoft.com/office/powerpoint/2010/main" val="27665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1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Unterteilung: </a:t>
            </a:r>
            <a:r>
              <a:rPr lang="de-DE" dirty="0" err="1"/>
              <a:t>Border</a:t>
            </a:r>
            <a:r>
              <a:rPr lang="de-DE" dirty="0"/>
              <a:t> vs. </a:t>
            </a:r>
            <a:r>
              <a:rPr lang="de-DE" dirty="0" err="1"/>
              <a:t>Inner</a:t>
            </a:r>
            <a:r>
              <a:rPr lang="de-DE" dirty="0"/>
              <a:t> Nodes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3706431" y="3220347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TODO: Baum-Grafik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Test“ &amp; Baumaufbau</a:t>
            </a:r>
          </a:p>
          <a:p>
            <a:pPr>
              <a:lnSpc>
                <a:spcPct val="100000"/>
              </a:lnSpc>
            </a:pPr>
            <a:r>
              <a:rPr lang="de-DE" dirty="0"/>
              <a:t>Nutzereingabe erschwert Analyse</a:t>
            </a:r>
          </a:p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 vs. hinreichende Kriterien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Greedy</a:t>
            </a:r>
            <a:r>
              <a:rPr lang="de-DE" dirty="0"/>
              <a:t>“-Strategie möglich?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AF696D-35E6-C94A-816B-16AC4067B035}"/>
              </a:ext>
            </a:extLst>
          </p:cNvPr>
          <p:cNvSpPr txBox="1">
            <a:spLocks/>
          </p:cNvSpPr>
          <p:nvPr/>
        </p:nvSpPr>
        <p:spPr>
          <a:xfrm>
            <a:off x="6096000" y="2606566"/>
            <a:ext cx="11142672" cy="45023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A.1 , A.2 , B ist erlaubt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A.1, B nicht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A.1, A.2, B.1 auch nicht</a:t>
            </a:r>
          </a:p>
          <a:p>
            <a:pPr>
              <a:lnSpc>
                <a:spcPct val="100000"/>
              </a:lnSpc>
            </a:pPr>
            <a:r>
              <a:rPr lang="de-DE" dirty="0"/>
              <a:t>Knoten ist Multi-Menge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64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294</Words>
  <Application>Microsoft Macintosh PowerPoint</Application>
  <PresentationFormat>Breitbild</PresentationFormat>
  <Paragraphs>105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</vt:lpstr>
      <vt:lpstr>PowerPoint-Präsentation</vt:lpstr>
      <vt:lpstr>Motivation</vt:lpstr>
      <vt:lpstr>Datenflussdiagramme</vt:lpstr>
      <vt:lpstr>Data Dictionary</vt:lpstr>
      <vt:lpstr>Erstellung von DFDs</vt:lpstr>
      <vt:lpstr>Eclipse - Sirius</vt:lpstr>
      <vt:lpstr>Leveling</vt:lpstr>
      <vt:lpstr>Eclipse - Sirius</vt:lpstr>
      <vt:lpstr>Validierung</vt:lpstr>
      <vt:lpstr>Validierung</vt:lpstr>
      <vt:lpstr>Demo</vt:lpstr>
      <vt:lpstr>Meta-Modell (1)</vt:lpstr>
      <vt:lpstr>Meta-Modell (2)</vt:lpstr>
      <vt:lpstr>Meta-Modell (3)</vt:lpstr>
      <vt:lpstr>Meta-Modell (4)</vt:lpstr>
      <vt:lpstr>Meta-Modell (5)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72</cp:revision>
  <dcterms:created xsi:type="dcterms:W3CDTF">2020-03-06T16:02:35Z</dcterms:created>
  <dcterms:modified xsi:type="dcterms:W3CDTF">2020-03-07T18:23:00Z</dcterms:modified>
</cp:coreProperties>
</file>