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D4FFDB-6998-EA4D-7BA0-E013C254F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8B16B8-6B6B-8FF3-115D-61F55313F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4435BD-8DAE-155B-9AF0-B9A22ACC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8370-8087-463C-A29D-466994D59696}" type="datetimeFigureOut">
              <a:rPr lang="fr-FR" smtClean="0"/>
              <a:t>26/09/2024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920373-522B-336D-5497-B51F6393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8A6F89-A621-7AF5-9B20-E1437C60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19C-E1D0-46CC-B138-A5D9A5FE23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82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29D82-46D9-9C42-937D-2BF9759D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31F007-D980-F773-D372-89ABA4394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156EE9-87DE-AA87-EBC2-3A84964A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8370-8087-463C-A29D-466994D59696}" type="datetimeFigureOut">
              <a:rPr lang="fr-FR" smtClean="0"/>
              <a:t>26/09/2024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1CD6BE-62D4-4FA5-9989-7234AD28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F75CC7-895E-6167-4342-91261793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19C-E1D0-46CC-B138-A5D9A5FE23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29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E652E6C-1E2A-B429-D7FB-06DB37DCE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DF8C4F-F479-F195-F81A-2321CA4B7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A00918-99B0-F79C-3FEE-5DBFED6C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8370-8087-463C-A29D-466994D59696}" type="datetimeFigureOut">
              <a:rPr lang="fr-FR" smtClean="0"/>
              <a:t>26/09/2024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758930-F5E0-B20D-D19D-5A071D67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11C813-870C-A2DF-0415-1932BECE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19C-E1D0-46CC-B138-A5D9A5FE23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21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54480B-33AC-2B1E-EF94-0431F08B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DB8ABE-53A2-CEC1-ADB1-0D9B54391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252B43-B570-4743-B66E-40AAAEE8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8370-8087-463C-A29D-466994D59696}" type="datetimeFigureOut">
              <a:rPr lang="fr-FR" smtClean="0"/>
              <a:t>26/09/2024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3BF569-3813-32C7-48EE-145B6060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F4CA61-AE73-FDAC-656D-E6EC6FAB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19C-E1D0-46CC-B138-A5D9A5FE23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2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D0D821-99B6-CBE4-913D-4259311A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D9046C-A866-A640-1425-214399A17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795914-6B24-D075-141A-728B7A93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8370-8087-463C-A29D-466994D59696}" type="datetimeFigureOut">
              <a:rPr lang="fr-FR" smtClean="0"/>
              <a:t>26/09/2024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72A2B0-7EBB-C363-48BC-649AA178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D32780-124E-A208-751B-80F00CA1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19C-E1D0-46CC-B138-A5D9A5FE23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6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D0BDB-614C-7462-3AFC-3730AF4E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FA506-F782-F2C2-13D1-462D3B4DC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661181-D06B-9C77-E526-F6F2662DC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25B95A-15D3-8140-5CA8-D2E5058F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8370-8087-463C-A29D-466994D59696}" type="datetimeFigureOut">
              <a:rPr lang="fr-FR" smtClean="0"/>
              <a:t>26/09/2024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F755C0-B88F-8EDA-2EAA-3075F6D3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7868AC-7466-6127-044A-805AC809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19C-E1D0-46CC-B138-A5D9A5FE23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59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763E0-BD37-F63F-8FE0-38B7D214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BBC914-CA01-1E5D-607F-8B59F92A5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15131D-52B0-8E42-1FD6-AF87A5BED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4985523-E012-5DAC-D512-172992A7F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6A1FD2-DF59-B543-45E6-CC1CA5616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10ADFD1-1AFB-6AD7-6942-0F7ED8F4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8370-8087-463C-A29D-466994D59696}" type="datetimeFigureOut">
              <a:rPr lang="fr-FR" smtClean="0"/>
              <a:t>26/09/2024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518C11-782F-D9ED-3D23-4D1D96F6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2455624-7A28-094B-A65B-EB9F0E1A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19C-E1D0-46CC-B138-A5D9A5FE23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7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EF4BC-B71D-E5CE-15E3-F1D534A0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B4C52D6-D357-2722-9360-421847FF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8370-8087-463C-A29D-466994D59696}" type="datetimeFigureOut">
              <a:rPr lang="fr-FR" smtClean="0"/>
              <a:t>26/09/2024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9B2830-C5D5-2C8B-3FDB-B0554177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C1A112-06F8-889A-5D67-2B81653D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19C-E1D0-46CC-B138-A5D9A5FE23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57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BD92098-C661-52E2-9572-723936FD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8370-8087-463C-A29D-466994D59696}" type="datetimeFigureOut">
              <a:rPr lang="fr-FR" smtClean="0"/>
              <a:t>26/09/2024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C5145A-A650-2C55-EFEB-F9A94C6F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AF05BC-ABA9-72AE-161F-13932468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19C-E1D0-46CC-B138-A5D9A5FE23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40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2C175-ACB4-46A4-4730-EB184787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2638F5-F693-CB30-D0D2-F559A9FBF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85A6B2-A6D4-242D-072D-C86C5D68B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735635-91FB-DCAB-E08B-CB2A33BD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8370-8087-463C-A29D-466994D59696}" type="datetimeFigureOut">
              <a:rPr lang="fr-FR" smtClean="0"/>
              <a:t>26/09/2024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97EC06-131A-E4B0-82CB-E8FFBDA2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2A55A3-3C28-6BAB-D6D5-E6CB6EE0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19C-E1D0-46CC-B138-A5D9A5FE23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77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E9486-5B4B-D069-F518-343C2822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F3ACDA-FF8A-68EA-825A-5855A2E51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FCD0F1-C413-C7A2-367B-1FE35F392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382771-AAC6-FA41-1241-D7ACB36A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8370-8087-463C-A29D-466994D59696}" type="datetimeFigureOut">
              <a:rPr lang="fr-FR" smtClean="0"/>
              <a:t>26/09/2024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C520FB-E070-CB74-4C0E-257E076F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9286F4-7EBD-7592-88E6-129E83A0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19C-E1D0-46CC-B138-A5D9A5FE23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55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E63E23-3ECE-5994-B04C-28FA6718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5007FA-0A1E-45AD-317D-82A85F272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FCB2F7-2F0E-8E29-993D-720DE0EB3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88370-8087-463C-A29D-466994D59696}" type="datetimeFigureOut">
              <a:rPr lang="fr-FR" smtClean="0"/>
              <a:t>26/09/2024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5349F-0062-D7AC-F83B-BDEB3F4E1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69EF47-0971-CF99-29E0-2FBBA249E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18819C-E1D0-46CC-B138-A5D9A5FE23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33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4797056-CE69-66AC-6F54-90587164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88" y="929371"/>
            <a:ext cx="10623423" cy="499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2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C39C101-0FC0-B163-87CF-643B9508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18" y="1888292"/>
            <a:ext cx="10986163" cy="308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6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107182D4-A8C8-5C45-CA70-C2E0D5721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595"/>
            <a:ext cx="12192000" cy="606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343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julien Bertrand</dc:creator>
  <cp:lastModifiedBy>julien Bertrand</cp:lastModifiedBy>
  <cp:revision>1</cp:revision>
  <dcterms:created xsi:type="dcterms:W3CDTF">2024-09-26T08:26:31Z</dcterms:created>
  <dcterms:modified xsi:type="dcterms:W3CDTF">2024-09-26T08:48:47Z</dcterms:modified>
</cp:coreProperties>
</file>