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2" r:id="rId5"/>
    <p:sldId id="259" r:id="rId6"/>
    <p:sldId id="258"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D1DE"/>
    <a:srgbClr val="9F7833"/>
    <a:srgbClr val="FFD791"/>
    <a:srgbClr val="413620"/>
    <a:srgbClr val="9C66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A3DAF-09D9-4AD3-91F3-00AE015F8C91}" v="267" dt="2023-04-07T07:09:38.6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vars Gregoire" userId="38d3baad-5f2c-45ce-87b1-56bafb2b23f2" providerId="ADAL" clId="{1A7A3DAF-09D9-4AD3-91F3-00AE015F8C91}"/>
    <pc:docChg chg="custSel delSld modSld">
      <pc:chgData name="Ivars Gregoire" userId="38d3baad-5f2c-45ce-87b1-56bafb2b23f2" providerId="ADAL" clId="{1A7A3DAF-09D9-4AD3-91F3-00AE015F8C91}" dt="2023-04-07T07:29:54.672" v="697" actId="47"/>
      <pc:docMkLst>
        <pc:docMk/>
      </pc:docMkLst>
      <pc:sldChg chg="addSp modSp mod setBg">
        <pc:chgData name="Ivars Gregoire" userId="38d3baad-5f2c-45ce-87b1-56bafb2b23f2" providerId="ADAL" clId="{1A7A3DAF-09D9-4AD3-91F3-00AE015F8C91}" dt="2023-04-07T07:04:00.015" v="636" actId="2711"/>
        <pc:sldMkLst>
          <pc:docMk/>
          <pc:sldMk cId="3736040383" sldId="260"/>
        </pc:sldMkLst>
        <pc:spChg chg="add mod">
          <ac:chgData name="Ivars Gregoire" userId="38d3baad-5f2c-45ce-87b1-56bafb2b23f2" providerId="ADAL" clId="{1A7A3DAF-09D9-4AD3-91F3-00AE015F8C91}" dt="2023-04-07T06:51:33.357" v="273" actId="207"/>
          <ac:spMkLst>
            <pc:docMk/>
            <pc:sldMk cId="3736040383" sldId="260"/>
            <ac:spMk id="2" creationId="{BE4E350A-1E01-CD9B-0737-2369A5C8665F}"/>
          </ac:spMkLst>
        </pc:spChg>
        <pc:spChg chg="add mod">
          <ac:chgData name="Ivars Gregoire" userId="38d3baad-5f2c-45ce-87b1-56bafb2b23f2" providerId="ADAL" clId="{1A7A3DAF-09D9-4AD3-91F3-00AE015F8C91}" dt="2023-04-07T07:03:50.387" v="635" actId="2711"/>
          <ac:spMkLst>
            <pc:docMk/>
            <pc:sldMk cId="3736040383" sldId="260"/>
            <ac:spMk id="3" creationId="{A536C06E-274B-DC1A-9F59-4F1D28F65F8C}"/>
          </ac:spMkLst>
        </pc:spChg>
        <pc:spChg chg="add mod">
          <ac:chgData name="Ivars Gregoire" userId="38d3baad-5f2c-45ce-87b1-56bafb2b23f2" providerId="ADAL" clId="{1A7A3DAF-09D9-4AD3-91F3-00AE015F8C91}" dt="2023-04-07T07:04:00.015" v="636" actId="2711"/>
          <ac:spMkLst>
            <pc:docMk/>
            <pc:sldMk cId="3736040383" sldId="260"/>
            <ac:spMk id="4" creationId="{44BE7F5E-F740-A56E-ECFB-F15E59613DC9}"/>
          </ac:spMkLst>
        </pc:spChg>
        <pc:spChg chg="add mod">
          <ac:chgData name="Ivars Gregoire" userId="38d3baad-5f2c-45ce-87b1-56bafb2b23f2" providerId="ADAL" clId="{1A7A3DAF-09D9-4AD3-91F3-00AE015F8C91}" dt="2023-04-07T07:03:38.531" v="634" actId="2711"/>
          <ac:spMkLst>
            <pc:docMk/>
            <pc:sldMk cId="3736040383" sldId="260"/>
            <ac:spMk id="5" creationId="{B927EFB2-0D1A-2E99-F338-C8BF44AF43A1}"/>
          </ac:spMkLst>
        </pc:spChg>
        <pc:spChg chg="mod">
          <ac:chgData name="Ivars Gregoire" userId="38d3baad-5f2c-45ce-87b1-56bafb2b23f2" providerId="ADAL" clId="{1A7A3DAF-09D9-4AD3-91F3-00AE015F8C91}" dt="2023-04-07T06:59:41.746" v="316" actId="1076"/>
          <ac:spMkLst>
            <pc:docMk/>
            <pc:sldMk cId="3736040383" sldId="260"/>
            <ac:spMk id="12" creationId="{54C79D02-71B4-8E76-A41D-CB54366CEB21}"/>
          </ac:spMkLst>
        </pc:spChg>
      </pc:sldChg>
      <pc:sldChg chg="del">
        <pc:chgData name="Ivars Gregoire" userId="38d3baad-5f2c-45ce-87b1-56bafb2b23f2" providerId="ADAL" clId="{1A7A3DAF-09D9-4AD3-91F3-00AE015F8C91}" dt="2023-04-07T07:29:54.672" v="697" actId="47"/>
        <pc:sldMkLst>
          <pc:docMk/>
          <pc:sldMk cId="3860078518" sldId="261"/>
        </pc:sldMkLst>
      </pc:sldChg>
      <pc:sldChg chg="addSp delSp modSp mod">
        <pc:chgData name="Ivars Gregoire" userId="38d3baad-5f2c-45ce-87b1-56bafb2b23f2" providerId="ADAL" clId="{1A7A3DAF-09D9-4AD3-91F3-00AE015F8C91}" dt="2023-04-07T07:29:41.571" v="696" actId="1076"/>
        <pc:sldMkLst>
          <pc:docMk/>
          <pc:sldMk cId="450603540" sldId="262"/>
        </pc:sldMkLst>
        <pc:spChg chg="mod">
          <ac:chgData name="Ivars Gregoire" userId="38d3baad-5f2c-45ce-87b1-56bafb2b23f2" providerId="ADAL" clId="{1A7A3DAF-09D9-4AD3-91F3-00AE015F8C91}" dt="2023-04-07T07:05:51.150" v="657" actId="2711"/>
          <ac:spMkLst>
            <pc:docMk/>
            <pc:sldMk cId="450603540" sldId="262"/>
            <ac:spMk id="2" creationId="{60BD4B3A-E4A2-D95C-C197-0F22F88BCBC5}"/>
          </ac:spMkLst>
        </pc:spChg>
        <pc:spChg chg="add mod">
          <ac:chgData name="Ivars Gregoire" userId="38d3baad-5f2c-45ce-87b1-56bafb2b23f2" providerId="ADAL" clId="{1A7A3DAF-09D9-4AD3-91F3-00AE015F8C91}" dt="2023-04-07T07:29:38.491" v="694" actId="1076"/>
          <ac:spMkLst>
            <pc:docMk/>
            <pc:sldMk cId="450603540" sldId="262"/>
            <ac:spMk id="3" creationId="{CDFAB7AA-CE9D-E52D-F243-98E59CAA0DE4}"/>
          </ac:spMkLst>
        </pc:spChg>
        <pc:spChg chg="ord">
          <ac:chgData name="Ivars Gregoire" userId="38d3baad-5f2c-45ce-87b1-56bafb2b23f2" providerId="ADAL" clId="{1A7A3DAF-09D9-4AD3-91F3-00AE015F8C91}" dt="2023-04-07T07:05:06.828" v="637" actId="167"/>
          <ac:spMkLst>
            <pc:docMk/>
            <pc:sldMk cId="450603540" sldId="262"/>
            <ac:spMk id="4" creationId="{B4609511-6FE3-8BED-0859-C49BB27FD220}"/>
          </ac:spMkLst>
        </pc:spChg>
        <pc:spChg chg="del mod">
          <ac:chgData name="Ivars Gregoire" userId="38d3baad-5f2c-45ce-87b1-56bafb2b23f2" providerId="ADAL" clId="{1A7A3DAF-09D9-4AD3-91F3-00AE015F8C91}" dt="2023-04-07T07:05:15.600" v="639" actId="478"/>
          <ac:spMkLst>
            <pc:docMk/>
            <pc:sldMk cId="450603540" sldId="262"/>
            <ac:spMk id="13" creationId="{DF191D1B-F164-021A-1AF5-97359B70B0E9}"/>
          </ac:spMkLst>
        </pc:spChg>
        <pc:spChg chg="mod">
          <ac:chgData name="Ivars Gregoire" userId="38d3baad-5f2c-45ce-87b1-56bafb2b23f2" providerId="ADAL" clId="{1A7A3DAF-09D9-4AD3-91F3-00AE015F8C91}" dt="2023-04-07T07:29:19.347" v="693" actId="1076"/>
          <ac:spMkLst>
            <pc:docMk/>
            <pc:sldMk cId="450603540" sldId="262"/>
            <ac:spMk id="14" creationId="{DD2F634C-99D4-734C-D812-56B4DEA334A5}"/>
          </ac:spMkLst>
        </pc:spChg>
        <pc:picChg chg="mod">
          <ac:chgData name="Ivars Gregoire" userId="38d3baad-5f2c-45ce-87b1-56bafb2b23f2" providerId="ADAL" clId="{1A7A3DAF-09D9-4AD3-91F3-00AE015F8C91}" dt="2023-04-07T07:29:41.571" v="696" actId="1076"/>
          <ac:picMkLst>
            <pc:docMk/>
            <pc:sldMk cId="450603540" sldId="262"/>
            <ac:picMk id="12" creationId="{2982B617-0C66-84C0-58EC-813D6AF7F21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4208BC-7E3A-29AE-4006-1EB10D622EA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DFBCA47-E5A9-D9C3-65F4-D9836F9061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362D8F2-8AAA-C522-EAA8-0E2B098B27AF}"/>
              </a:ext>
            </a:extLst>
          </p:cNvPr>
          <p:cNvSpPr>
            <a:spLocks noGrp="1"/>
          </p:cNvSpPr>
          <p:nvPr>
            <p:ph type="dt" sz="half" idx="10"/>
          </p:nvPr>
        </p:nvSpPr>
        <p:spPr/>
        <p:txBody>
          <a:bodyPr/>
          <a:lstStyle/>
          <a:p>
            <a:fld id="{D810184E-F1B7-488B-8F32-9E33F3D7BAD4}" type="datetimeFigureOut">
              <a:rPr lang="fr-FR" smtClean="0"/>
              <a:t>07/04/2023</a:t>
            </a:fld>
            <a:endParaRPr lang="fr-FR"/>
          </a:p>
        </p:txBody>
      </p:sp>
      <p:sp>
        <p:nvSpPr>
          <p:cNvPr id="5" name="Espace réservé du pied de page 4">
            <a:extLst>
              <a:ext uri="{FF2B5EF4-FFF2-40B4-BE49-F238E27FC236}">
                <a16:creationId xmlns:a16="http://schemas.microsoft.com/office/drawing/2014/main" id="{007A1026-64C7-B890-EFB1-A59C5BE87D1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04CB200-D7D6-C4C4-0CFF-4FA5CA7A9089}"/>
              </a:ext>
            </a:extLst>
          </p:cNvPr>
          <p:cNvSpPr>
            <a:spLocks noGrp="1"/>
          </p:cNvSpPr>
          <p:nvPr>
            <p:ph type="sldNum" sz="quarter" idx="12"/>
          </p:nvPr>
        </p:nvSpPr>
        <p:spPr/>
        <p:txBody>
          <a:bodyPr/>
          <a:lstStyle/>
          <a:p>
            <a:fld id="{818000C8-C56B-447F-B447-D4C4B64E5223}" type="slidenum">
              <a:rPr lang="fr-FR" smtClean="0"/>
              <a:t>‹N°›</a:t>
            </a:fld>
            <a:endParaRPr lang="fr-FR"/>
          </a:p>
        </p:txBody>
      </p:sp>
    </p:spTree>
    <p:extLst>
      <p:ext uri="{BB962C8B-B14F-4D97-AF65-F5344CB8AC3E}">
        <p14:creationId xmlns:p14="http://schemas.microsoft.com/office/powerpoint/2010/main" val="615988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D98732-9D91-DF84-D61C-EDD9236C164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B3AA57F-A42F-F067-D5D2-F0CD8E0AAD3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5B5FECC-D855-FAB0-E7AF-75B19AF47AB1}"/>
              </a:ext>
            </a:extLst>
          </p:cNvPr>
          <p:cNvSpPr>
            <a:spLocks noGrp="1"/>
          </p:cNvSpPr>
          <p:nvPr>
            <p:ph type="dt" sz="half" idx="10"/>
          </p:nvPr>
        </p:nvSpPr>
        <p:spPr/>
        <p:txBody>
          <a:bodyPr/>
          <a:lstStyle/>
          <a:p>
            <a:fld id="{D810184E-F1B7-488B-8F32-9E33F3D7BAD4}" type="datetimeFigureOut">
              <a:rPr lang="fr-FR" smtClean="0"/>
              <a:t>07/04/2023</a:t>
            </a:fld>
            <a:endParaRPr lang="fr-FR"/>
          </a:p>
        </p:txBody>
      </p:sp>
      <p:sp>
        <p:nvSpPr>
          <p:cNvPr id="5" name="Espace réservé du pied de page 4">
            <a:extLst>
              <a:ext uri="{FF2B5EF4-FFF2-40B4-BE49-F238E27FC236}">
                <a16:creationId xmlns:a16="http://schemas.microsoft.com/office/drawing/2014/main" id="{6784FEAF-A6F0-EAE5-E124-09FB6AB3AEF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1562B75-3CBC-D636-F7A7-CA45F27A4AF9}"/>
              </a:ext>
            </a:extLst>
          </p:cNvPr>
          <p:cNvSpPr>
            <a:spLocks noGrp="1"/>
          </p:cNvSpPr>
          <p:nvPr>
            <p:ph type="sldNum" sz="quarter" idx="12"/>
          </p:nvPr>
        </p:nvSpPr>
        <p:spPr/>
        <p:txBody>
          <a:bodyPr/>
          <a:lstStyle/>
          <a:p>
            <a:fld id="{818000C8-C56B-447F-B447-D4C4B64E5223}" type="slidenum">
              <a:rPr lang="fr-FR" smtClean="0"/>
              <a:t>‹N°›</a:t>
            </a:fld>
            <a:endParaRPr lang="fr-FR"/>
          </a:p>
        </p:txBody>
      </p:sp>
    </p:spTree>
    <p:extLst>
      <p:ext uri="{BB962C8B-B14F-4D97-AF65-F5344CB8AC3E}">
        <p14:creationId xmlns:p14="http://schemas.microsoft.com/office/powerpoint/2010/main" val="1534596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8742001-4856-9F54-7AF6-4D47DCFA9AC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92C0C2A-DE46-EDD5-29D6-CA2DB57EECA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26781CF-3C37-5F7D-5D08-C0BF301A6627}"/>
              </a:ext>
            </a:extLst>
          </p:cNvPr>
          <p:cNvSpPr>
            <a:spLocks noGrp="1"/>
          </p:cNvSpPr>
          <p:nvPr>
            <p:ph type="dt" sz="half" idx="10"/>
          </p:nvPr>
        </p:nvSpPr>
        <p:spPr/>
        <p:txBody>
          <a:bodyPr/>
          <a:lstStyle/>
          <a:p>
            <a:fld id="{D810184E-F1B7-488B-8F32-9E33F3D7BAD4}" type="datetimeFigureOut">
              <a:rPr lang="fr-FR" smtClean="0"/>
              <a:t>07/04/2023</a:t>
            </a:fld>
            <a:endParaRPr lang="fr-FR"/>
          </a:p>
        </p:txBody>
      </p:sp>
      <p:sp>
        <p:nvSpPr>
          <p:cNvPr id="5" name="Espace réservé du pied de page 4">
            <a:extLst>
              <a:ext uri="{FF2B5EF4-FFF2-40B4-BE49-F238E27FC236}">
                <a16:creationId xmlns:a16="http://schemas.microsoft.com/office/drawing/2014/main" id="{61853750-8FFC-B9EA-423B-4126744C9E8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47A141F-580C-9FD8-FB29-8093A4D3BE37}"/>
              </a:ext>
            </a:extLst>
          </p:cNvPr>
          <p:cNvSpPr>
            <a:spLocks noGrp="1"/>
          </p:cNvSpPr>
          <p:nvPr>
            <p:ph type="sldNum" sz="quarter" idx="12"/>
          </p:nvPr>
        </p:nvSpPr>
        <p:spPr/>
        <p:txBody>
          <a:bodyPr/>
          <a:lstStyle/>
          <a:p>
            <a:fld id="{818000C8-C56B-447F-B447-D4C4B64E5223}" type="slidenum">
              <a:rPr lang="fr-FR" smtClean="0"/>
              <a:t>‹N°›</a:t>
            </a:fld>
            <a:endParaRPr lang="fr-FR"/>
          </a:p>
        </p:txBody>
      </p:sp>
    </p:spTree>
    <p:extLst>
      <p:ext uri="{BB962C8B-B14F-4D97-AF65-F5344CB8AC3E}">
        <p14:creationId xmlns:p14="http://schemas.microsoft.com/office/powerpoint/2010/main" val="138708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020C46-9154-2BD9-CAEA-88C29DB2CCD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F4D3CDC-56D7-F15A-5B97-31335D46227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2EE3D19-5CFB-8477-1F8C-522C119AD9AD}"/>
              </a:ext>
            </a:extLst>
          </p:cNvPr>
          <p:cNvSpPr>
            <a:spLocks noGrp="1"/>
          </p:cNvSpPr>
          <p:nvPr>
            <p:ph type="dt" sz="half" idx="10"/>
          </p:nvPr>
        </p:nvSpPr>
        <p:spPr/>
        <p:txBody>
          <a:bodyPr/>
          <a:lstStyle/>
          <a:p>
            <a:fld id="{D810184E-F1B7-488B-8F32-9E33F3D7BAD4}" type="datetimeFigureOut">
              <a:rPr lang="fr-FR" smtClean="0"/>
              <a:t>07/04/2023</a:t>
            </a:fld>
            <a:endParaRPr lang="fr-FR"/>
          </a:p>
        </p:txBody>
      </p:sp>
      <p:sp>
        <p:nvSpPr>
          <p:cNvPr id="5" name="Espace réservé du pied de page 4">
            <a:extLst>
              <a:ext uri="{FF2B5EF4-FFF2-40B4-BE49-F238E27FC236}">
                <a16:creationId xmlns:a16="http://schemas.microsoft.com/office/drawing/2014/main" id="{1CCD5E59-4314-9BC3-D167-A1B34A47672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FC77534-E688-D371-C016-16C1D5B901E6}"/>
              </a:ext>
            </a:extLst>
          </p:cNvPr>
          <p:cNvSpPr>
            <a:spLocks noGrp="1"/>
          </p:cNvSpPr>
          <p:nvPr>
            <p:ph type="sldNum" sz="quarter" idx="12"/>
          </p:nvPr>
        </p:nvSpPr>
        <p:spPr/>
        <p:txBody>
          <a:bodyPr/>
          <a:lstStyle/>
          <a:p>
            <a:fld id="{818000C8-C56B-447F-B447-D4C4B64E5223}" type="slidenum">
              <a:rPr lang="fr-FR" smtClean="0"/>
              <a:t>‹N°›</a:t>
            </a:fld>
            <a:endParaRPr lang="fr-FR"/>
          </a:p>
        </p:txBody>
      </p:sp>
    </p:spTree>
    <p:extLst>
      <p:ext uri="{BB962C8B-B14F-4D97-AF65-F5344CB8AC3E}">
        <p14:creationId xmlns:p14="http://schemas.microsoft.com/office/powerpoint/2010/main" val="1282404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0D7B92-AB82-D100-9264-F766B9DB3BD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27AED4F-F17D-1565-0E82-0B6CF8F1F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F6D3941-ECC0-85C6-3A3A-82E22DAC7CAD}"/>
              </a:ext>
            </a:extLst>
          </p:cNvPr>
          <p:cNvSpPr>
            <a:spLocks noGrp="1"/>
          </p:cNvSpPr>
          <p:nvPr>
            <p:ph type="dt" sz="half" idx="10"/>
          </p:nvPr>
        </p:nvSpPr>
        <p:spPr/>
        <p:txBody>
          <a:bodyPr/>
          <a:lstStyle/>
          <a:p>
            <a:fld id="{D810184E-F1B7-488B-8F32-9E33F3D7BAD4}" type="datetimeFigureOut">
              <a:rPr lang="fr-FR" smtClean="0"/>
              <a:t>07/04/2023</a:t>
            </a:fld>
            <a:endParaRPr lang="fr-FR"/>
          </a:p>
        </p:txBody>
      </p:sp>
      <p:sp>
        <p:nvSpPr>
          <p:cNvPr id="5" name="Espace réservé du pied de page 4">
            <a:extLst>
              <a:ext uri="{FF2B5EF4-FFF2-40B4-BE49-F238E27FC236}">
                <a16:creationId xmlns:a16="http://schemas.microsoft.com/office/drawing/2014/main" id="{2E329677-3B12-D802-D06D-447D54F7113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2F01537-FBA8-3D6D-75D0-DB1C900631D5}"/>
              </a:ext>
            </a:extLst>
          </p:cNvPr>
          <p:cNvSpPr>
            <a:spLocks noGrp="1"/>
          </p:cNvSpPr>
          <p:nvPr>
            <p:ph type="sldNum" sz="quarter" idx="12"/>
          </p:nvPr>
        </p:nvSpPr>
        <p:spPr/>
        <p:txBody>
          <a:bodyPr/>
          <a:lstStyle/>
          <a:p>
            <a:fld id="{818000C8-C56B-447F-B447-D4C4B64E5223}" type="slidenum">
              <a:rPr lang="fr-FR" smtClean="0"/>
              <a:t>‹N°›</a:t>
            </a:fld>
            <a:endParaRPr lang="fr-FR"/>
          </a:p>
        </p:txBody>
      </p:sp>
    </p:spTree>
    <p:extLst>
      <p:ext uri="{BB962C8B-B14F-4D97-AF65-F5344CB8AC3E}">
        <p14:creationId xmlns:p14="http://schemas.microsoft.com/office/powerpoint/2010/main" val="3663968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39E3C5-F3FB-8204-2EDD-2F9CDAE51C7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8E348FF-4FE6-0326-0489-E396ABFA948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C2AEB02-E74B-0397-545B-294170F9F4E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AC9E871D-3EE5-16CD-F27D-790C8E04020E}"/>
              </a:ext>
            </a:extLst>
          </p:cNvPr>
          <p:cNvSpPr>
            <a:spLocks noGrp="1"/>
          </p:cNvSpPr>
          <p:nvPr>
            <p:ph type="dt" sz="half" idx="10"/>
          </p:nvPr>
        </p:nvSpPr>
        <p:spPr/>
        <p:txBody>
          <a:bodyPr/>
          <a:lstStyle/>
          <a:p>
            <a:fld id="{D810184E-F1B7-488B-8F32-9E33F3D7BAD4}" type="datetimeFigureOut">
              <a:rPr lang="fr-FR" smtClean="0"/>
              <a:t>07/04/2023</a:t>
            </a:fld>
            <a:endParaRPr lang="fr-FR"/>
          </a:p>
        </p:txBody>
      </p:sp>
      <p:sp>
        <p:nvSpPr>
          <p:cNvPr id="6" name="Espace réservé du pied de page 5">
            <a:extLst>
              <a:ext uri="{FF2B5EF4-FFF2-40B4-BE49-F238E27FC236}">
                <a16:creationId xmlns:a16="http://schemas.microsoft.com/office/drawing/2014/main" id="{9ECAE7E6-B08A-ED75-98BB-41F67E7CFAB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7936008-B7A2-030E-E9FF-8E06563F47A0}"/>
              </a:ext>
            </a:extLst>
          </p:cNvPr>
          <p:cNvSpPr>
            <a:spLocks noGrp="1"/>
          </p:cNvSpPr>
          <p:nvPr>
            <p:ph type="sldNum" sz="quarter" idx="12"/>
          </p:nvPr>
        </p:nvSpPr>
        <p:spPr/>
        <p:txBody>
          <a:bodyPr/>
          <a:lstStyle/>
          <a:p>
            <a:fld id="{818000C8-C56B-447F-B447-D4C4B64E5223}" type="slidenum">
              <a:rPr lang="fr-FR" smtClean="0"/>
              <a:t>‹N°›</a:t>
            </a:fld>
            <a:endParaRPr lang="fr-FR"/>
          </a:p>
        </p:txBody>
      </p:sp>
    </p:spTree>
    <p:extLst>
      <p:ext uri="{BB962C8B-B14F-4D97-AF65-F5344CB8AC3E}">
        <p14:creationId xmlns:p14="http://schemas.microsoft.com/office/powerpoint/2010/main" val="2367734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8A2DF-E5A2-143E-E96A-98DB4450B04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A0436BC-D88F-B38E-CC22-FBF30B7D52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D962762-59E6-4B20-6E05-E58AC4C28FD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075AF2F-EC88-F82C-3D9B-00E9880F13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0F25776-B0A8-D9E1-2A59-667017031BDE}"/>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B1B59C4-6A50-ABA5-BA9D-248FB7DD4025}"/>
              </a:ext>
            </a:extLst>
          </p:cNvPr>
          <p:cNvSpPr>
            <a:spLocks noGrp="1"/>
          </p:cNvSpPr>
          <p:nvPr>
            <p:ph type="dt" sz="half" idx="10"/>
          </p:nvPr>
        </p:nvSpPr>
        <p:spPr/>
        <p:txBody>
          <a:bodyPr/>
          <a:lstStyle/>
          <a:p>
            <a:fld id="{D810184E-F1B7-488B-8F32-9E33F3D7BAD4}" type="datetimeFigureOut">
              <a:rPr lang="fr-FR" smtClean="0"/>
              <a:t>07/04/2023</a:t>
            </a:fld>
            <a:endParaRPr lang="fr-FR"/>
          </a:p>
        </p:txBody>
      </p:sp>
      <p:sp>
        <p:nvSpPr>
          <p:cNvPr id="8" name="Espace réservé du pied de page 7">
            <a:extLst>
              <a:ext uri="{FF2B5EF4-FFF2-40B4-BE49-F238E27FC236}">
                <a16:creationId xmlns:a16="http://schemas.microsoft.com/office/drawing/2014/main" id="{D5653CD4-21C4-16C8-72D4-5DD7C27A23A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B7644E6D-9B2A-5A74-08E3-F3D77D6EF8C4}"/>
              </a:ext>
            </a:extLst>
          </p:cNvPr>
          <p:cNvSpPr>
            <a:spLocks noGrp="1"/>
          </p:cNvSpPr>
          <p:nvPr>
            <p:ph type="sldNum" sz="quarter" idx="12"/>
          </p:nvPr>
        </p:nvSpPr>
        <p:spPr/>
        <p:txBody>
          <a:bodyPr/>
          <a:lstStyle/>
          <a:p>
            <a:fld id="{818000C8-C56B-447F-B447-D4C4B64E5223}" type="slidenum">
              <a:rPr lang="fr-FR" smtClean="0"/>
              <a:t>‹N°›</a:t>
            </a:fld>
            <a:endParaRPr lang="fr-FR"/>
          </a:p>
        </p:txBody>
      </p:sp>
    </p:spTree>
    <p:extLst>
      <p:ext uri="{BB962C8B-B14F-4D97-AF65-F5344CB8AC3E}">
        <p14:creationId xmlns:p14="http://schemas.microsoft.com/office/powerpoint/2010/main" val="3060140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81EE1A-64AD-7E28-E835-F70F5A0A638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B2EA641-736A-A8F8-30A1-25BAF2A76BDA}"/>
              </a:ext>
            </a:extLst>
          </p:cNvPr>
          <p:cNvSpPr>
            <a:spLocks noGrp="1"/>
          </p:cNvSpPr>
          <p:nvPr>
            <p:ph type="dt" sz="half" idx="10"/>
          </p:nvPr>
        </p:nvSpPr>
        <p:spPr/>
        <p:txBody>
          <a:bodyPr/>
          <a:lstStyle/>
          <a:p>
            <a:fld id="{D810184E-F1B7-488B-8F32-9E33F3D7BAD4}" type="datetimeFigureOut">
              <a:rPr lang="fr-FR" smtClean="0"/>
              <a:t>07/04/2023</a:t>
            </a:fld>
            <a:endParaRPr lang="fr-FR"/>
          </a:p>
        </p:txBody>
      </p:sp>
      <p:sp>
        <p:nvSpPr>
          <p:cNvPr id="4" name="Espace réservé du pied de page 3">
            <a:extLst>
              <a:ext uri="{FF2B5EF4-FFF2-40B4-BE49-F238E27FC236}">
                <a16:creationId xmlns:a16="http://schemas.microsoft.com/office/drawing/2014/main" id="{1681EEBB-B0BF-0D63-D02A-B02AE6458DF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554CC9E-9942-65E3-664C-8F4CAE763ADB}"/>
              </a:ext>
            </a:extLst>
          </p:cNvPr>
          <p:cNvSpPr>
            <a:spLocks noGrp="1"/>
          </p:cNvSpPr>
          <p:nvPr>
            <p:ph type="sldNum" sz="quarter" idx="12"/>
          </p:nvPr>
        </p:nvSpPr>
        <p:spPr/>
        <p:txBody>
          <a:bodyPr/>
          <a:lstStyle/>
          <a:p>
            <a:fld id="{818000C8-C56B-447F-B447-D4C4B64E5223}" type="slidenum">
              <a:rPr lang="fr-FR" smtClean="0"/>
              <a:t>‹N°›</a:t>
            </a:fld>
            <a:endParaRPr lang="fr-FR"/>
          </a:p>
        </p:txBody>
      </p:sp>
    </p:spTree>
    <p:extLst>
      <p:ext uri="{BB962C8B-B14F-4D97-AF65-F5344CB8AC3E}">
        <p14:creationId xmlns:p14="http://schemas.microsoft.com/office/powerpoint/2010/main" val="3695136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80B57E7-9C33-30B4-2BE6-5DC8A1461F10}"/>
              </a:ext>
            </a:extLst>
          </p:cNvPr>
          <p:cNvSpPr>
            <a:spLocks noGrp="1"/>
          </p:cNvSpPr>
          <p:nvPr>
            <p:ph type="dt" sz="half" idx="10"/>
          </p:nvPr>
        </p:nvSpPr>
        <p:spPr/>
        <p:txBody>
          <a:bodyPr/>
          <a:lstStyle/>
          <a:p>
            <a:fld id="{D810184E-F1B7-488B-8F32-9E33F3D7BAD4}" type="datetimeFigureOut">
              <a:rPr lang="fr-FR" smtClean="0"/>
              <a:t>07/04/2023</a:t>
            </a:fld>
            <a:endParaRPr lang="fr-FR"/>
          </a:p>
        </p:txBody>
      </p:sp>
      <p:sp>
        <p:nvSpPr>
          <p:cNvPr id="3" name="Espace réservé du pied de page 2">
            <a:extLst>
              <a:ext uri="{FF2B5EF4-FFF2-40B4-BE49-F238E27FC236}">
                <a16:creationId xmlns:a16="http://schemas.microsoft.com/office/drawing/2014/main" id="{6B9B3E95-C001-C71A-8F0E-37AE420E1062}"/>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61F0146-C567-CB0D-184D-DAEE88F9B7BA}"/>
              </a:ext>
            </a:extLst>
          </p:cNvPr>
          <p:cNvSpPr>
            <a:spLocks noGrp="1"/>
          </p:cNvSpPr>
          <p:nvPr>
            <p:ph type="sldNum" sz="quarter" idx="12"/>
          </p:nvPr>
        </p:nvSpPr>
        <p:spPr/>
        <p:txBody>
          <a:bodyPr/>
          <a:lstStyle/>
          <a:p>
            <a:fld id="{818000C8-C56B-447F-B447-D4C4B64E5223}" type="slidenum">
              <a:rPr lang="fr-FR" smtClean="0"/>
              <a:t>‹N°›</a:t>
            </a:fld>
            <a:endParaRPr lang="fr-FR"/>
          </a:p>
        </p:txBody>
      </p:sp>
    </p:spTree>
    <p:extLst>
      <p:ext uri="{BB962C8B-B14F-4D97-AF65-F5344CB8AC3E}">
        <p14:creationId xmlns:p14="http://schemas.microsoft.com/office/powerpoint/2010/main" val="115800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8DB868-5DA5-98EF-9ED8-DCA87FA35A7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E86F275-E374-FE81-6A76-AD5B5FB5CF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E5766BF-BD8D-E88D-6396-3667C9EDF3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634DCA2-0F57-3AA6-FEEC-E4C116BE8715}"/>
              </a:ext>
            </a:extLst>
          </p:cNvPr>
          <p:cNvSpPr>
            <a:spLocks noGrp="1"/>
          </p:cNvSpPr>
          <p:nvPr>
            <p:ph type="dt" sz="half" idx="10"/>
          </p:nvPr>
        </p:nvSpPr>
        <p:spPr/>
        <p:txBody>
          <a:bodyPr/>
          <a:lstStyle/>
          <a:p>
            <a:fld id="{D810184E-F1B7-488B-8F32-9E33F3D7BAD4}" type="datetimeFigureOut">
              <a:rPr lang="fr-FR" smtClean="0"/>
              <a:t>07/04/2023</a:t>
            </a:fld>
            <a:endParaRPr lang="fr-FR"/>
          </a:p>
        </p:txBody>
      </p:sp>
      <p:sp>
        <p:nvSpPr>
          <p:cNvPr id="6" name="Espace réservé du pied de page 5">
            <a:extLst>
              <a:ext uri="{FF2B5EF4-FFF2-40B4-BE49-F238E27FC236}">
                <a16:creationId xmlns:a16="http://schemas.microsoft.com/office/drawing/2014/main" id="{604340C9-29B1-90FB-E797-8C719D368D1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7AC616D-BC09-6807-959E-4D666496FCD6}"/>
              </a:ext>
            </a:extLst>
          </p:cNvPr>
          <p:cNvSpPr>
            <a:spLocks noGrp="1"/>
          </p:cNvSpPr>
          <p:nvPr>
            <p:ph type="sldNum" sz="quarter" idx="12"/>
          </p:nvPr>
        </p:nvSpPr>
        <p:spPr/>
        <p:txBody>
          <a:bodyPr/>
          <a:lstStyle/>
          <a:p>
            <a:fld id="{818000C8-C56B-447F-B447-D4C4B64E5223}" type="slidenum">
              <a:rPr lang="fr-FR" smtClean="0"/>
              <a:t>‹N°›</a:t>
            </a:fld>
            <a:endParaRPr lang="fr-FR"/>
          </a:p>
        </p:txBody>
      </p:sp>
    </p:spTree>
    <p:extLst>
      <p:ext uri="{BB962C8B-B14F-4D97-AF65-F5344CB8AC3E}">
        <p14:creationId xmlns:p14="http://schemas.microsoft.com/office/powerpoint/2010/main" val="93228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C0C459-78E2-4F91-CA91-3D02AB8EADE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58E8F65-FE85-FE5E-2C8A-BCFD459F80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EDB8B2C-E226-05D4-1A42-C82D4E0A63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54F96F9-F08A-07F1-05C4-904389CF56B8}"/>
              </a:ext>
            </a:extLst>
          </p:cNvPr>
          <p:cNvSpPr>
            <a:spLocks noGrp="1"/>
          </p:cNvSpPr>
          <p:nvPr>
            <p:ph type="dt" sz="half" idx="10"/>
          </p:nvPr>
        </p:nvSpPr>
        <p:spPr/>
        <p:txBody>
          <a:bodyPr/>
          <a:lstStyle/>
          <a:p>
            <a:fld id="{D810184E-F1B7-488B-8F32-9E33F3D7BAD4}" type="datetimeFigureOut">
              <a:rPr lang="fr-FR" smtClean="0"/>
              <a:t>07/04/2023</a:t>
            </a:fld>
            <a:endParaRPr lang="fr-FR"/>
          </a:p>
        </p:txBody>
      </p:sp>
      <p:sp>
        <p:nvSpPr>
          <p:cNvPr id="6" name="Espace réservé du pied de page 5">
            <a:extLst>
              <a:ext uri="{FF2B5EF4-FFF2-40B4-BE49-F238E27FC236}">
                <a16:creationId xmlns:a16="http://schemas.microsoft.com/office/drawing/2014/main" id="{57BC8287-2A47-A354-D607-76AFEDFDAD3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60A9C8C-E28F-64EA-1B08-817E054F7650}"/>
              </a:ext>
            </a:extLst>
          </p:cNvPr>
          <p:cNvSpPr>
            <a:spLocks noGrp="1"/>
          </p:cNvSpPr>
          <p:nvPr>
            <p:ph type="sldNum" sz="quarter" idx="12"/>
          </p:nvPr>
        </p:nvSpPr>
        <p:spPr/>
        <p:txBody>
          <a:bodyPr/>
          <a:lstStyle/>
          <a:p>
            <a:fld id="{818000C8-C56B-447F-B447-D4C4B64E5223}" type="slidenum">
              <a:rPr lang="fr-FR" smtClean="0"/>
              <a:t>‹N°›</a:t>
            </a:fld>
            <a:endParaRPr lang="fr-FR"/>
          </a:p>
        </p:txBody>
      </p:sp>
    </p:spTree>
    <p:extLst>
      <p:ext uri="{BB962C8B-B14F-4D97-AF65-F5344CB8AC3E}">
        <p14:creationId xmlns:p14="http://schemas.microsoft.com/office/powerpoint/2010/main" val="1678293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ECC66A3-7214-A9CD-0517-B0AEF41F88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F439028-B79F-9C6B-6F8A-DC5F909AD0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B501E38-5D95-2FF2-FB1D-ABB44B2A26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10184E-F1B7-488B-8F32-9E33F3D7BAD4}" type="datetimeFigureOut">
              <a:rPr lang="fr-FR" smtClean="0"/>
              <a:t>07/04/2023</a:t>
            </a:fld>
            <a:endParaRPr lang="fr-FR"/>
          </a:p>
        </p:txBody>
      </p:sp>
      <p:sp>
        <p:nvSpPr>
          <p:cNvPr id="5" name="Espace réservé du pied de page 4">
            <a:extLst>
              <a:ext uri="{FF2B5EF4-FFF2-40B4-BE49-F238E27FC236}">
                <a16:creationId xmlns:a16="http://schemas.microsoft.com/office/drawing/2014/main" id="{8A4D92E4-DDC9-C4D1-E38D-D5631FF850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AFF167A-BBBE-6DC6-60D7-B0D16A5773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8000C8-C56B-447F-B447-D4C4B64E5223}" type="slidenum">
              <a:rPr lang="fr-FR" smtClean="0"/>
              <a:t>‹N°›</a:t>
            </a:fld>
            <a:endParaRPr lang="fr-FR"/>
          </a:p>
        </p:txBody>
      </p:sp>
    </p:spTree>
    <p:extLst>
      <p:ext uri="{BB962C8B-B14F-4D97-AF65-F5344CB8AC3E}">
        <p14:creationId xmlns:p14="http://schemas.microsoft.com/office/powerpoint/2010/main" val="3679303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A91C2E-E8CD-42BE-3F33-C5B82C398962}"/>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F06BE980-A27D-8759-3495-DC5B88127D7A}"/>
              </a:ext>
            </a:extLst>
          </p:cNvPr>
          <p:cNvSpPr>
            <a:spLocks noGrp="1"/>
          </p:cNvSpPr>
          <p:nvPr>
            <p:ph type="subTitle" idx="1"/>
          </p:nvPr>
        </p:nvSpPr>
        <p:spPr/>
        <p:txBody>
          <a:bodyPr/>
          <a:lstStyle/>
          <a:p>
            <a:endParaRPr lang="fr-FR"/>
          </a:p>
        </p:txBody>
      </p:sp>
      <p:sp>
        <p:nvSpPr>
          <p:cNvPr id="5" name="Triangle isocèle 4">
            <a:extLst>
              <a:ext uri="{FF2B5EF4-FFF2-40B4-BE49-F238E27FC236}">
                <a16:creationId xmlns:a16="http://schemas.microsoft.com/office/drawing/2014/main" id="{7030934D-3FAC-FB38-F7F0-D7D92BFC7127}"/>
              </a:ext>
            </a:extLst>
          </p:cNvPr>
          <p:cNvSpPr/>
          <p:nvPr/>
        </p:nvSpPr>
        <p:spPr>
          <a:xfrm>
            <a:off x="-5077562" y="-5031345"/>
            <a:ext cx="16852073" cy="12713815"/>
          </a:xfrm>
          <a:prstGeom prst="triangle">
            <a:avLst/>
          </a:prstGeom>
          <a:solidFill>
            <a:srgbClr val="FFD79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6600" dirty="0">
                <a:solidFill>
                  <a:schemeClr val="tx1"/>
                </a:solidFill>
                <a:latin typeface="Lobster" panose="00000500000000000000" pitchFamily="2" charset="0"/>
              </a:rPr>
              <a:t>Projet</a:t>
            </a:r>
          </a:p>
          <a:p>
            <a:pPr algn="ctr"/>
            <a:r>
              <a:rPr lang="fr-FR" sz="6600" dirty="0" err="1">
                <a:solidFill>
                  <a:schemeClr val="tx1"/>
                </a:solidFill>
                <a:latin typeface="Lobster" panose="00000500000000000000" pitchFamily="2" charset="0"/>
              </a:rPr>
              <a:t>Qrcoffee</a:t>
            </a:r>
            <a:endParaRPr lang="fr-FR" sz="6600" dirty="0">
              <a:solidFill>
                <a:schemeClr val="tx1"/>
              </a:solidFill>
              <a:latin typeface="Lobster" panose="00000500000000000000" pitchFamily="2" charset="0"/>
            </a:endParaRPr>
          </a:p>
          <a:p>
            <a:pPr algn="ctr"/>
            <a:endParaRPr lang="fr-FR" sz="6600" dirty="0">
              <a:solidFill>
                <a:schemeClr val="tx1"/>
              </a:solidFill>
              <a:latin typeface="Lobster" panose="00000500000000000000" pitchFamily="2" charset="0"/>
            </a:endParaRPr>
          </a:p>
          <a:p>
            <a:pPr algn="ctr"/>
            <a:r>
              <a:rPr lang="fr-FR" sz="6600" dirty="0">
                <a:solidFill>
                  <a:schemeClr val="tx1"/>
                </a:solidFill>
                <a:latin typeface="Lobster" panose="00000500000000000000" pitchFamily="2" charset="0"/>
              </a:rPr>
              <a:t>Charte Graphique </a:t>
            </a:r>
          </a:p>
          <a:p>
            <a:pPr algn="ctr"/>
            <a:endParaRPr lang="fr-FR" sz="6600" dirty="0">
              <a:latin typeface="Lobster" panose="00000500000000000000" pitchFamily="2" charset="0"/>
            </a:endParaRPr>
          </a:p>
        </p:txBody>
      </p:sp>
      <p:sp>
        <p:nvSpPr>
          <p:cNvPr id="6" name="Triangle isocèle 5">
            <a:extLst>
              <a:ext uri="{FF2B5EF4-FFF2-40B4-BE49-F238E27FC236}">
                <a16:creationId xmlns:a16="http://schemas.microsoft.com/office/drawing/2014/main" id="{8A169B96-41F2-9ED3-D6C4-EADD6C1534DB}"/>
              </a:ext>
            </a:extLst>
          </p:cNvPr>
          <p:cNvSpPr/>
          <p:nvPr/>
        </p:nvSpPr>
        <p:spPr>
          <a:xfrm rot="10800000">
            <a:off x="2546763" y="-2651285"/>
            <a:ext cx="16852073" cy="12506646"/>
          </a:xfrm>
          <a:prstGeom prst="triangle">
            <a:avLst/>
          </a:prstGeom>
          <a:solidFill>
            <a:srgbClr val="41362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ADE5EC76-8B9F-B89A-7993-AB78F80242E1}"/>
              </a:ext>
            </a:extLst>
          </p:cNvPr>
          <p:cNvSpPr/>
          <p:nvPr/>
        </p:nvSpPr>
        <p:spPr>
          <a:xfrm>
            <a:off x="762000" y="5634037"/>
            <a:ext cx="5334000" cy="101600"/>
          </a:xfrm>
          <a:prstGeom prst="rect">
            <a:avLst/>
          </a:prstGeom>
          <a:solidFill>
            <a:srgbClr val="CDD1D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91E06046-2D8C-D38A-D0DF-75417623A550}"/>
              </a:ext>
            </a:extLst>
          </p:cNvPr>
          <p:cNvSpPr/>
          <p:nvPr/>
        </p:nvSpPr>
        <p:spPr>
          <a:xfrm>
            <a:off x="1981200" y="3602037"/>
            <a:ext cx="2565400" cy="146843"/>
          </a:xfrm>
          <a:prstGeom prst="rect">
            <a:avLst/>
          </a:prstGeom>
          <a:solidFill>
            <a:srgbClr val="CDD1D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Graphique 9">
            <a:extLst>
              <a:ext uri="{FF2B5EF4-FFF2-40B4-BE49-F238E27FC236}">
                <a16:creationId xmlns:a16="http://schemas.microsoft.com/office/drawing/2014/main" id="{CA0B0FD5-215B-63D0-B7B5-C6812933DE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53200" y="-230188"/>
            <a:ext cx="6353175" cy="6353175"/>
          </a:xfrm>
          <a:prstGeom prst="rect">
            <a:avLst/>
          </a:prstGeom>
        </p:spPr>
      </p:pic>
    </p:spTree>
    <p:extLst>
      <p:ext uri="{BB962C8B-B14F-4D97-AF65-F5344CB8AC3E}">
        <p14:creationId xmlns:p14="http://schemas.microsoft.com/office/powerpoint/2010/main" val="1089547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BD4B3A-E4A2-D95C-C197-0F22F88BCBC5}"/>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269A75EE-7845-F515-6F81-04F96748DAB6}"/>
              </a:ext>
            </a:extLst>
          </p:cNvPr>
          <p:cNvSpPr>
            <a:spLocks noGrp="1"/>
          </p:cNvSpPr>
          <p:nvPr>
            <p:ph idx="1"/>
          </p:nvPr>
        </p:nvSpPr>
        <p:spPr/>
        <p:txBody>
          <a:bodyPr/>
          <a:lstStyle/>
          <a:p>
            <a:endParaRPr lang="fr-FR"/>
          </a:p>
        </p:txBody>
      </p:sp>
      <p:sp>
        <p:nvSpPr>
          <p:cNvPr id="8" name="Rectangle 7">
            <a:extLst>
              <a:ext uri="{FF2B5EF4-FFF2-40B4-BE49-F238E27FC236}">
                <a16:creationId xmlns:a16="http://schemas.microsoft.com/office/drawing/2014/main" id="{049B04A8-8246-F59A-9526-366332866C19}"/>
              </a:ext>
              <a:ext uri="{C183D7F6-B498-43B3-948B-1728B52AA6E4}">
                <adec:decorative xmlns:adec="http://schemas.microsoft.com/office/drawing/2017/decorative" val="1"/>
              </a:ext>
            </a:extLst>
          </p:cNvPr>
          <p:cNvSpPr/>
          <p:nvPr/>
        </p:nvSpPr>
        <p:spPr>
          <a:xfrm>
            <a:off x="0" y="-12290"/>
            <a:ext cx="4524375" cy="6858000"/>
          </a:xfrm>
          <a:prstGeom prst="rect">
            <a:avLst/>
          </a:prstGeom>
          <a:solidFill>
            <a:srgbClr val="41362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400" dirty="0">
                <a:ln w="0"/>
                <a:solidFill>
                  <a:schemeClr val="bg1"/>
                </a:solidFill>
                <a:effectLst>
                  <a:outerShdw blurRad="38100" dist="19050" dir="2700000" algn="tl" rotWithShape="0">
                    <a:schemeClr val="dk1">
                      <a:alpha val="40000"/>
                    </a:schemeClr>
                  </a:outerShdw>
                </a:effectLst>
                <a:latin typeface="Lobster" panose="00000500000000000000" pitchFamily="2" charset="0"/>
              </a:rPr>
              <a:t>Sommaire</a:t>
            </a:r>
          </a:p>
        </p:txBody>
      </p:sp>
      <p:sp>
        <p:nvSpPr>
          <p:cNvPr id="9" name="Rectangle 8">
            <a:extLst>
              <a:ext uri="{FF2B5EF4-FFF2-40B4-BE49-F238E27FC236}">
                <a16:creationId xmlns:a16="http://schemas.microsoft.com/office/drawing/2014/main" id="{4B2AC519-2FED-266B-A7E2-9C1016BFDA51}"/>
              </a:ext>
            </a:extLst>
          </p:cNvPr>
          <p:cNvSpPr/>
          <p:nvPr/>
        </p:nvSpPr>
        <p:spPr>
          <a:xfrm>
            <a:off x="4524375" y="0"/>
            <a:ext cx="7734300" cy="6858000"/>
          </a:xfrm>
          <a:prstGeom prst="rect">
            <a:avLst/>
          </a:prstGeom>
          <a:solidFill>
            <a:srgbClr val="FFD79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01   Nos couleur</a:t>
            </a:r>
          </a:p>
          <a:p>
            <a:pPr algn="ctr"/>
            <a:endParaRPr lang="fr-FR" dirty="0">
              <a:solidFill>
                <a:schemeClr val="tx1"/>
              </a:solidFill>
            </a:endParaRPr>
          </a:p>
          <a:p>
            <a:pPr algn="ctr"/>
            <a:r>
              <a:rPr lang="fr-FR" dirty="0">
                <a:solidFill>
                  <a:schemeClr val="tx1"/>
                </a:solidFill>
              </a:rPr>
              <a:t>02 Notre Logo</a:t>
            </a:r>
          </a:p>
          <a:p>
            <a:pPr algn="ctr"/>
            <a:endParaRPr lang="fr-FR" dirty="0">
              <a:solidFill>
                <a:schemeClr val="tx1"/>
              </a:solidFill>
            </a:endParaRPr>
          </a:p>
          <a:p>
            <a:pPr algn="ctr"/>
            <a:r>
              <a:rPr lang="fr-FR" dirty="0">
                <a:solidFill>
                  <a:schemeClr val="tx1"/>
                </a:solidFill>
              </a:rPr>
              <a:t>03 Notre Typographie</a:t>
            </a:r>
          </a:p>
          <a:p>
            <a:pPr algn="ctr"/>
            <a:endParaRPr lang="fr-FR" dirty="0">
              <a:solidFill>
                <a:schemeClr val="tx1"/>
              </a:solidFill>
            </a:endParaRPr>
          </a:p>
          <a:p>
            <a:pPr algn="ctr"/>
            <a:r>
              <a:rPr lang="fr-FR" dirty="0">
                <a:solidFill>
                  <a:schemeClr val="tx1"/>
                </a:solidFill>
              </a:rPr>
              <a:t>04 …..</a:t>
            </a:r>
          </a:p>
          <a:p>
            <a:pPr algn="ctr"/>
            <a:endParaRPr lang="fr-FR" dirty="0">
              <a:solidFill>
                <a:schemeClr val="tx1"/>
              </a:solidFill>
            </a:endParaRPr>
          </a:p>
          <a:p>
            <a:pPr algn="ctr"/>
            <a:endParaRPr lang="fr-FR" dirty="0">
              <a:solidFill>
                <a:schemeClr val="tx1"/>
              </a:solidFill>
            </a:endParaRPr>
          </a:p>
        </p:txBody>
      </p:sp>
    </p:spTree>
    <p:extLst>
      <p:ext uri="{BB962C8B-B14F-4D97-AF65-F5344CB8AC3E}">
        <p14:creationId xmlns:p14="http://schemas.microsoft.com/office/powerpoint/2010/main" val="73936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000">
              <a:srgbClr val="CDD1DE"/>
            </a:gs>
            <a:gs pos="25000">
              <a:srgbClr val="FFD791"/>
            </a:gs>
            <a:gs pos="59000">
              <a:srgbClr val="9F7833"/>
            </a:gs>
            <a:gs pos="80000">
              <a:srgbClr val="9C6615"/>
            </a:gs>
            <a:gs pos="100000">
              <a:srgbClr val="413620"/>
            </a:gs>
          </a:gsLst>
          <a:lin ang="2700000" scaled="1"/>
          <a:tileRect/>
        </a:gradFill>
        <a:effectLst/>
      </p:bgPr>
    </p:bg>
    <p:spTree>
      <p:nvGrpSpPr>
        <p:cNvPr id="1" name=""/>
        <p:cNvGrpSpPr/>
        <p:nvPr/>
      </p:nvGrpSpPr>
      <p:grpSpPr>
        <a:xfrm>
          <a:off x="0" y="0"/>
          <a:ext cx="0" cy="0"/>
          <a:chOff x="0" y="0"/>
          <a:chExt cx="0" cy="0"/>
        </a:xfrm>
      </p:grpSpPr>
      <p:sp>
        <p:nvSpPr>
          <p:cNvPr id="7" name="Organigramme : Délai 6">
            <a:extLst>
              <a:ext uri="{FF2B5EF4-FFF2-40B4-BE49-F238E27FC236}">
                <a16:creationId xmlns:a16="http://schemas.microsoft.com/office/drawing/2014/main" id="{463B0F1E-7F85-C81F-AD39-D469528BD51E}"/>
              </a:ext>
            </a:extLst>
          </p:cNvPr>
          <p:cNvSpPr/>
          <p:nvPr/>
        </p:nvSpPr>
        <p:spPr>
          <a:xfrm>
            <a:off x="-135829" y="0"/>
            <a:ext cx="5148470" cy="6858000"/>
          </a:xfrm>
          <a:prstGeom prst="flowChartDelay">
            <a:avLst/>
          </a:prstGeom>
          <a:solidFill>
            <a:srgbClr val="FFD7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tx1"/>
                </a:solidFill>
                <a:latin typeface="Lobster" panose="00000500000000000000" pitchFamily="2" charset="0"/>
              </a:rPr>
              <a:t>Nos Couleur </a:t>
            </a:r>
          </a:p>
        </p:txBody>
      </p:sp>
      <p:sp>
        <p:nvSpPr>
          <p:cNvPr id="10" name="Rectangle 9">
            <a:extLst>
              <a:ext uri="{FF2B5EF4-FFF2-40B4-BE49-F238E27FC236}">
                <a16:creationId xmlns:a16="http://schemas.microsoft.com/office/drawing/2014/main" id="{EB3DCA89-2F01-650D-EDFA-9DB4D9D58FBD}"/>
              </a:ext>
            </a:extLst>
          </p:cNvPr>
          <p:cNvSpPr/>
          <p:nvPr/>
        </p:nvSpPr>
        <p:spPr>
          <a:xfrm>
            <a:off x="7924801" y="470450"/>
            <a:ext cx="1093304" cy="5304185"/>
          </a:xfrm>
          <a:prstGeom prst="rect">
            <a:avLst/>
          </a:prstGeom>
          <a:solidFill>
            <a:srgbClr val="FFD7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F1275FCB-4DAE-93B1-8031-B6510435B027}"/>
              </a:ext>
            </a:extLst>
          </p:cNvPr>
          <p:cNvSpPr/>
          <p:nvPr/>
        </p:nvSpPr>
        <p:spPr>
          <a:xfrm>
            <a:off x="5910472" y="470450"/>
            <a:ext cx="1093304" cy="5304185"/>
          </a:xfrm>
          <a:prstGeom prst="rect">
            <a:avLst/>
          </a:prstGeom>
          <a:solidFill>
            <a:srgbClr val="41362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54C79D02-71B4-8E76-A41D-CB54366CEB21}"/>
              </a:ext>
            </a:extLst>
          </p:cNvPr>
          <p:cNvSpPr/>
          <p:nvPr/>
        </p:nvSpPr>
        <p:spPr>
          <a:xfrm>
            <a:off x="10018643" y="470450"/>
            <a:ext cx="1093304" cy="5304186"/>
          </a:xfrm>
          <a:prstGeom prst="rect">
            <a:avLst/>
          </a:prstGeom>
          <a:solidFill>
            <a:srgbClr val="CDD1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BE4E350A-1E01-CD9B-0737-2369A5C8665F}"/>
              </a:ext>
            </a:extLst>
          </p:cNvPr>
          <p:cNvSpPr txBox="1"/>
          <p:nvPr/>
        </p:nvSpPr>
        <p:spPr>
          <a:xfrm>
            <a:off x="5646388" y="2852257"/>
            <a:ext cx="1541959" cy="369332"/>
          </a:xfrm>
          <a:prstGeom prst="rect">
            <a:avLst/>
          </a:prstGeom>
          <a:noFill/>
        </p:spPr>
        <p:txBody>
          <a:bodyPr wrap="square" rtlCol="0">
            <a:spAutoFit/>
          </a:bodyPr>
          <a:lstStyle/>
          <a:p>
            <a:pPr algn="ctr"/>
            <a:r>
              <a:rPr lang="fr-FR" dirty="0">
                <a:solidFill>
                  <a:schemeClr val="bg1"/>
                </a:solidFill>
                <a:latin typeface="Lobster" panose="00000500000000000000" pitchFamily="2" charset="0"/>
              </a:rPr>
              <a:t>#413620</a:t>
            </a:r>
          </a:p>
        </p:txBody>
      </p:sp>
      <p:sp>
        <p:nvSpPr>
          <p:cNvPr id="3" name="ZoneTexte 2">
            <a:extLst>
              <a:ext uri="{FF2B5EF4-FFF2-40B4-BE49-F238E27FC236}">
                <a16:creationId xmlns:a16="http://schemas.microsoft.com/office/drawing/2014/main" id="{A536C06E-274B-DC1A-9F59-4F1D28F65F8C}"/>
              </a:ext>
            </a:extLst>
          </p:cNvPr>
          <p:cNvSpPr txBox="1"/>
          <p:nvPr/>
        </p:nvSpPr>
        <p:spPr>
          <a:xfrm>
            <a:off x="7820666" y="2852257"/>
            <a:ext cx="1286311" cy="369332"/>
          </a:xfrm>
          <a:prstGeom prst="rect">
            <a:avLst/>
          </a:prstGeom>
          <a:noFill/>
        </p:spPr>
        <p:txBody>
          <a:bodyPr wrap="square" rtlCol="0">
            <a:spAutoFit/>
          </a:bodyPr>
          <a:lstStyle/>
          <a:p>
            <a:pPr algn="ctr"/>
            <a:r>
              <a:rPr lang="fr-FR" dirty="0">
                <a:latin typeface="Lobster" panose="00000500000000000000" pitchFamily="2" charset="0"/>
              </a:rPr>
              <a:t>#FFD791</a:t>
            </a:r>
          </a:p>
        </p:txBody>
      </p:sp>
      <p:sp>
        <p:nvSpPr>
          <p:cNvPr id="4" name="ZoneTexte 3">
            <a:extLst>
              <a:ext uri="{FF2B5EF4-FFF2-40B4-BE49-F238E27FC236}">
                <a16:creationId xmlns:a16="http://schemas.microsoft.com/office/drawing/2014/main" id="{44BE7F5E-F740-A56E-ECFB-F15E59613DC9}"/>
              </a:ext>
            </a:extLst>
          </p:cNvPr>
          <p:cNvSpPr txBox="1"/>
          <p:nvPr/>
        </p:nvSpPr>
        <p:spPr>
          <a:xfrm>
            <a:off x="10031202" y="2852257"/>
            <a:ext cx="1080745" cy="369332"/>
          </a:xfrm>
          <a:prstGeom prst="rect">
            <a:avLst/>
          </a:prstGeom>
          <a:noFill/>
        </p:spPr>
        <p:txBody>
          <a:bodyPr wrap="none" rtlCol="0">
            <a:spAutoFit/>
          </a:bodyPr>
          <a:lstStyle/>
          <a:p>
            <a:r>
              <a:rPr lang="fr-FR" dirty="0">
                <a:latin typeface="Lobster" panose="00000500000000000000" pitchFamily="2" charset="0"/>
              </a:rPr>
              <a:t>#CDD1DE</a:t>
            </a:r>
          </a:p>
        </p:txBody>
      </p:sp>
      <p:sp>
        <p:nvSpPr>
          <p:cNvPr id="5" name="ZoneTexte 4">
            <a:extLst>
              <a:ext uri="{FF2B5EF4-FFF2-40B4-BE49-F238E27FC236}">
                <a16:creationId xmlns:a16="http://schemas.microsoft.com/office/drawing/2014/main" id="{B927EFB2-0D1A-2E99-F338-C8BF44AF43A1}"/>
              </a:ext>
            </a:extLst>
          </p:cNvPr>
          <p:cNvSpPr txBox="1"/>
          <p:nvPr/>
        </p:nvSpPr>
        <p:spPr>
          <a:xfrm>
            <a:off x="5646388" y="5897460"/>
            <a:ext cx="6459523" cy="923330"/>
          </a:xfrm>
          <a:prstGeom prst="rect">
            <a:avLst/>
          </a:prstGeom>
          <a:noFill/>
        </p:spPr>
        <p:txBody>
          <a:bodyPr wrap="square" rtlCol="0">
            <a:spAutoFit/>
          </a:bodyPr>
          <a:lstStyle/>
          <a:p>
            <a:r>
              <a:rPr lang="fr-FR" dirty="0">
                <a:latin typeface="Lobster" panose="00000500000000000000" pitchFamily="2" charset="0"/>
              </a:rPr>
              <a:t>Nous avons choisi cette couleur pour qu'elle corresponde à notre slogan qui évoque le café. De plus, nous ajouterons de la couleur grise pour créer plus de nuances.</a:t>
            </a:r>
          </a:p>
        </p:txBody>
      </p:sp>
    </p:spTree>
    <p:extLst>
      <p:ext uri="{BB962C8B-B14F-4D97-AF65-F5344CB8AC3E}">
        <p14:creationId xmlns:p14="http://schemas.microsoft.com/office/powerpoint/2010/main" val="3736040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4609511-6FE3-8BED-0859-C49BB27FD220}"/>
              </a:ext>
              <a:ext uri="{C183D7F6-B498-43B3-948B-1728B52AA6E4}">
                <adec:decorative xmlns:adec="http://schemas.microsoft.com/office/drawing/2017/decorative" val="1"/>
              </a:ext>
            </a:extLst>
          </p:cNvPr>
          <p:cNvSpPr/>
          <p:nvPr/>
        </p:nvSpPr>
        <p:spPr>
          <a:xfrm>
            <a:off x="0" y="-193620"/>
            <a:ext cx="12192000" cy="6967330"/>
          </a:xfrm>
          <a:prstGeom prst="rect">
            <a:avLst/>
          </a:prstGeom>
          <a:solidFill>
            <a:srgbClr val="41362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60BD4B3A-E4A2-D95C-C197-0F22F88BCBC5}"/>
              </a:ext>
            </a:extLst>
          </p:cNvPr>
          <p:cNvSpPr>
            <a:spLocks noGrp="1"/>
          </p:cNvSpPr>
          <p:nvPr>
            <p:ph type="title"/>
          </p:nvPr>
        </p:nvSpPr>
        <p:spPr>
          <a:xfrm>
            <a:off x="838200" y="169656"/>
            <a:ext cx="10515600" cy="1325563"/>
          </a:xfrm>
        </p:spPr>
        <p:txBody>
          <a:bodyPr/>
          <a:lstStyle/>
          <a:p>
            <a:pPr algn="ctr"/>
            <a:r>
              <a:rPr lang="fr-FR" dirty="0">
                <a:solidFill>
                  <a:srgbClr val="CDD1DE"/>
                </a:solidFill>
                <a:latin typeface="Lobster" panose="00000500000000000000" pitchFamily="2" charset="0"/>
              </a:rPr>
              <a:t>Notre Logo</a:t>
            </a:r>
          </a:p>
        </p:txBody>
      </p:sp>
      <p:pic>
        <p:nvPicPr>
          <p:cNvPr id="12" name="Espace réservé du contenu 11">
            <a:extLst>
              <a:ext uri="{FF2B5EF4-FFF2-40B4-BE49-F238E27FC236}">
                <a16:creationId xmlns:a16="http://schemas.microsoft.com/office/drawing/2014/main" id="{2982B617-0C66-84C0-58EC-813D6AF7F21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359" y="2340134"/>
            <a:ext cx="3205711" cy="3205711"/>
          </a:xfrm>
        </p:spPr>
      </p:pic>
      <p:sp>
        <p:nvSpPr>
          <p:cNvPr id="14" name="Organigramme : Alternative 13">
            <a:extLst>
              <a:ext uri="{FF2B5EF4-FFF2-40B4-BE49-F238E27FC236}">
                <a16:creationId xmlns:a16="http://schemas.microsoft.com/office/drawing/2014/main" id="{DD2F634C-99D4-734C-D812-56B4DEA334A5}"/>
              </a:ext>
            </a:extLst>
          </p:cNvPr>
          <p:cNvSpPr/>
          <p:nvPr/>
        </p:nvSpPr>
        <p:spPr>
          <a:xfrm>
            <a:off x="5310682" y="2680447"/>
            <a:ext cx="6359802" cy="2525086"/>
          </a:xfrm>
          <a:prstGeom prst="flowChartAlternateProcess">
            <a:avLst/>
          </a:prstGeom>
          <a:solidFill>
            <a:srgbClr val="CDD1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CDFAB7AA-CE9D-E52D-F243-98E59CAA0DE4}"/>
              </a:ext>
            </a:extLst>
          </p:cNvPr>
          <p:cNvSpPr txBox="1"/>
          <p:nvPr/>
        </p:nvSpPr>
        <p:spPr>
          <a:xfrm>
            <a:off x="5944524" y="3065827"/>
            <a:ext cx="5092117" cy="1754326"/>
          </a:xfrm>
          <a:prstGeom prst="rect">
            <a:avLst/>
          </a:prstGeom>
          <a:noFill/>
        </p:spPr>
        <p:txBody>
          <a:bodyPr wrap="square" rtlCol="0">
            <a:spAutoFit/>
          </a:bodyPr>
          <a:lstStyle/>
          <a:p>
            <a:r>
              <a:rPr lang="fr-FR" b="0" i="0" dirty="0">
                <a:solidFill>
                  <a:srgbClr val="374151"/>
                </a:solidFill>
                <a:effectLst/>
                <a:latin typeface="Lobster" panose="00000500000000000000" pitchFamily="2" charset="0"/>
              </a:rPr>
              <a:t>Voici notre logo actuel, qui reprend à la fois notre slogan mettant en valeur la tasse de café ainsi que notre produit principal, le QR Code, qui est facilement identifiable. Cela nous permet de mettre en avant les valeurs de notre entreprise de manière concise et efficace.</a:t>
            </a:r>
            <a:endParaRPr lang="fr-FR" dirty="0">
              <a:latin typeface="Lobster" panose="00000500000000000000" pitchFamily="2" charset="0"/>
            </a:endParaRPr>
          </a:p>
        </p:txBody>
      </p:sp>
    </p:spTree>
    <p:extLst>
      <p:ext uri="{BB962C8B-B14F-4D97-AF65-F5344CB8AC3E}">
        <p14:creationId xmlns:p14="http://schemas.microsoft.com/office/powerpoint/2010/main" val="450603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BD4B3A-E4A2-D95C-C197-0F22F88BCBC5}"/>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269A75EE-7845-F515-6F81-04F96748DAB6}"/>
              </a:ext>
            </a:extLst>
          </p:cNvPr>
          <p:cNvSpPr>
            <a:spLocks noGrp="1"/>
          </p:cNvSpPr>
          <p:nvPr>
            <p:ph idx="1"/>
          </p:nvPr>
        </p:nvSpPr>
        <p:spPr/>
        <p:txBody>
          <a:bodyPr/>
          <a:lstStyle/>
          <a:p>
            <a:endParaRPr lang="fr-FR"/>
          </a:p>
        </p:txBody>
      </p:sp>
      <p:sp>
        <p:nvSpPr>
          <p:cNvPr id="8" name="Rectangle 7">
            <a:extLst>
              <a:ext uri="{FF2B5EF4-FFF2-40B4-BE49-F238E27FC236}">
                <a16:creationId xmlns:a16="http://schemas.microsoft.com/office/drawing/2014/main" id="{049B04A8-8246-F59A-9526-366332866C19}"/>
              </a:ext>
            </a:extLst>
          </p:cNvPr>
          <p:cNvSpPr/>
          <p:nvPr/>
        </p:nvSpPr>
        <p:spPr>
          <a:xfrm>
            <a:off x="0" y="0"/>
            <a:ext cx="4524375" cy="6858000"/>
          </a:xfrm>
          <a:prstGeom prst="rect">
            <a:avLst/>
          </a:prstGeom>
          <a:solidFill>
            <a:srgbClr val="41362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4B2AC519-2FED-266B-A7E2-9C1016BFDA51}"/>
              </a:ext>
            </a:extLst>
          </p:cNvPr>
          <p:cNvSpPr/>
          <p:nvPr/>
        </p:nvSpPr>
        <p:spPr>
          <a:xfrm>
            <a:off x="4524375" y="0"/>
            <a:ext cx="7734300" cy="6858000"/>
          </a:xfrm>
          <a:prstGeom prst="rect">
            <a:avLst/>
          </a:prstGeom>
          <a:solidFill>
            <a:srgbClr val="FFD7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50138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BD4B3A-E4A2-D95C-C197-0F22F88BCBC5}"/>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269A75EE-7845-F515-6F81-04F96748DAB6}"/>
              </a:ext>
            </a:extLst>
          </p:cNvPr>
          <p:cNvSpPr>
            <a:spLocks noGrp="1"/>
          </p:cNvSpPr>
          <p:nvPr>
            <p:ph idx="1"/>
          </p:nvPr>
        </p:nvSpPr>
        <p:spPr/>
        <p:txBody>
          <a:bodyPr/>
          <a:lstStyle/>
          <a:p>
            <a:endParaRPr lang="fr-FR"/>
          </a:p>
        </p:txBody>
      </p:sp>
      <p:sp>
        <p:nvSpPr>
          <p:cNvPr id="8" name="Rectangle 7">
            <a:extLst>
              <a:ext uri="{FF2B5EF4-FFF2-40B4-BE49-F238E27FC236}">
                <a16:creationId xmlns:a16="http://schemas.microsoft.com/office/drawing/2014/main" id="{049B04A8-8246-F59A-9526-366332866C19}"/>
              </a:ext>
            </a:extLst>
          </p:cNvPr>
          <p:cNvSpPr/>
          <p:nvPr/>
        </p:nvSpPr>
        <p:spPr>
          <a:xfrm>
            <a:off x="0" y="0"/>
            <a:ext cx="4524375" cy="6858000"/>
          </a:xfrm>
          <a:prstGeom prst="rect">
            <a:avLst/>
          </a:prstGeom>
          <a:solidFill>
            <a:srgbClr val="41362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4B2AC519-2FED-266B-A7E2-9C1016BFDA51}"/>
              </a:ext>
            </a:extLst>
          </p:cNvPr>
          <p:cNvSpPr/>
          <p:nvPr/>
        </p:nvSpPr>
        <p:spPr>
          <a:xfrm>
            <a:off x="4524375" y="0"/>
            <a:ext cx="7734300" cy="6858000"/>
          </a:xfrm>
          <a:prstGeom prst="rect">
            <a:avLst/>
          </a:prstGeom>
          <a:solidFill>
            <a:srgbClr val="FFD7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7492695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109</Words>
  <Application>Microsoft Office PowerPoint</Application>
  <PresentationFormat>Grand écran</PresentationFormat>
  <Paragraphs>19</Paragraphs>
  <Slides>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vt:i4>
      </vt:variant>
    </vt:vector>
  </HeadingPairs>
  <TitlesOfParts>
    <vt:vector size="11" baseType="lpstr">
      <vt:lpstr>Arial</vt:lpstr>
      <vt:lpstr>Calibri</vt:lpstr>
      <vt:lpstr>Calibri Light</vt:lpstr>
      <vt:lpstr>Lobster</vt:lpstr>
      <vt:lpstr>Thème Office</vt:lpstr>
      <vt:lpstr>Présentation PowerPoint</vt:lpstr>
      <vt:lpstr>Présentation PowerPoint</vt:lpstr>
      <vt:lpstr>Présentation PowerPoint</vt:lpstr>
      <vt:lpstr>Notre Logo</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Ivars Gregoire</dc:creator>
  <cp:lastModifiedBy>Ivars Gregoire</cp:lastModifiedBy>
  <cp:revision>1</cp:revision>
  <dcterms:created xsi:type="dcterms:W3CDTF">2023-04-06T18:28:03Z</dcterms:created>
  <dcterms:modified xsi:type="dcterms:W3CDTF">2023-04-07T07:29:59Z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c04a875-6eb2-484b-a14b-e2519851b720_Enabled">
    <vt:lpwstr>true</vt:lpwstr>
  </property>
  <property fmtid="{D5CDD505-2E9C-101B-9397-08002B2CF9AE}" pid="3" name="MSIP_Label_6c04a875-6eb2-484b-a14b-e2519851b720_SetDate">
    <vt:lpwstr>2023-04-06T18:28:03Z</vt:lpwstr>
  </property>
  <property fmtid="{D5CDD505-2E9C-101B-9397-08002B2CF9AE}" pid="4" name="MSIP_Label_6c04a875-6eb2-484b-a14b-e2519851b720_Method">
    <vt:lpwstr>Standard</vt:lpwstr>
  </property>
  <property fmtid="{D5CDD505-2E9C-101B-9397-08002B2CF9AE}" pid="5" name="MSIP_Label_6c04a875-6eb2-484b-a14b-e2519851b720_Name">
    <vt:lpwstr>External</vt:lpwstr>
  </property>
  <property fmtid="{D5CDD505-2E9C-101B-9397-08002B2CF9AE}" pid="6" name="MSIP_Label_6c04a875-6eb2-484b-a14b-e2519851b720_SiteId">
    <vt:lpwstr>14cb4ab4-62b8-45a2-a944-e225383ee1f9</vt:lpwstr>
  </property>
  <property fmtid="{D5CDD505-2E9C-101B-9397-08002B2CF9AE}" pid="7" name="MSIP_Label_6c04a875-6eb2-484b-a14b-e2519851b720_ActionId">
    <vt:lpwstr>06e60dbf-12d4-4415-9191-889634c2a477</vt:lpwstr>
  </property>
  <property fmtid="{D5CDD505-2E9C-101B-9397-08002B2CF9AE}" pid="8" name="MSIP_Label_6c04a875-6eb2-484b-a14b-e2519851b720_ContentBits">
    <vt:lpwstr>0</vt:lpwstr>
  </property>
</Properties>
</file>