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9" r:id="rId10"/>
    <p:sldId id="270" r:id="rId11"/>
    <p:sldId id="267" r:id="rId12"/>
    <p:sldId id="268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66" d="100"/>
          <a:sy n="66" d="100"/>
        </p:scale>
        <p:origin x="-1001" y="-4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CD90-6109-4C28-9172-B67C893C5499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91D2C-A260-48BB-98AF-284BF4DA14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9">
            <a:alphaModFix amt="3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48" name="Picture 4" descr="Image result for snu logo 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126" y="144425"/>
            <a:ext cx="3873636" cy="870015"/>
          </a:xfrm>
          <a:prstGeom prst="rect">
            <a:avLst/>
          </a:prstGeom>
          <a:noFill/>
          <a:effectLst>
            <a:glow rad="254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Electric</a:t>
            </a:r>
            <a:r>
              <a:rPr lang="de-CH" dirty="0" smtClean="0"/>
              <a:t> </a:t>
            </a:r>
            <a:r>
              <a:rPr lang="de-CH" dirty="0" err="1" smtClean="0"/>
              <a:t>Schematic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simulinK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8330" y="3562280"/>
            <a:ext cx="9279256" cy="191616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Cem </a:t>
            </a:r>
            <a:r>
              <a:rPr lang="de-CH" dirty="0" err="1" smtClean="0"/>
              <a:t>Gülsan</a:t>
            </a:r>
            <a:r>
              <a:rPr lang="de-CH" dirty="0" smtClean="0"/>
              <a:t> – Hamburg University </a:t>
            </a:r>
            <a:r>
              <a:rPr lang="de-CH" dirty="0" err="1" smtClean="0"/>
              <a:t>of</a:t>
            </a:r>
            <a:r>
              <a:rPr lang="de-CH" dirty="0" smtClean="0"/>
              <a:t> Technology</a:t>
            </a:r>
          </a:p>
          <a:p>
            <a:r>
              <a:rPr lang="de-CH" dirty="0" smtClean="0"/>
              <a:t>Thomas Frei – University </a:t>
            </a:r>
            <a:r>
              <a:rPr lang="de-CH" dirty="0" err="1" smtClean="0"/>
              <a:t>of</a:t>
            </a:r>
            <a:r>
              <a:rPr lang="de-CH" dirty="0" smtClean="0"/>
              <a:t> Applied </a:t>
            </a:r>
            <a:r>
              <a:rPr lang="de-CH" dirty="0" err="1" smtClean="0"/>
              <a:t>Sciences</a:t>
            </a:r>
            <a:r>
              <a:rPr lang="de-CH" dirty="0" smtClean="0"/>
              <a:t> </a:t>
            </a:r>
            <a:r>
              <a:rPr lang="de-CH" dirty="0" err="1" smtClean="0"/>
              <a:t>Northwestern</a:t>
            </a:r>
            <a:r>
              <a:rPr lang="de-CH" dirty="0" smtClean="0"/>
              <a:t>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Christian </a:t>
            </a:r>
            <a:r>
              <a:rPr lang="de-CH" dirty="0" err="1" smtClean="0"/>
              <a:t>Vecsei</a:t>
            </a:r>
            <a:r>
              <a:rPr lang="de-CH" dirty="0" smtClean="0"/>
              <a:t> – RWTH Aachen</a:t>
            </a:r>
          </a:p>
          <a:p>
            <a:r>
              <a:rPr lang="de-CH" dirty="0" smtClean="0"/>
              <a:t>Andreas </a:t>
            </a:r>
            <a:r>
              <a:rPr lang="de-CH" dirty="0" err="1" smtClean="0"/>
              <a:t>Boltres</a:t>
            </a:r>
            <a:r>
              <a:rPr lang="de-CH" dirty="0" smtClean="0"/>
              <a:t> – Karlsruhe Institute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technology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pic>
        <p:nvPicPr>
          <p:cNvPr id="1028" name="Picture 4" descr="C:\Users\Cem Gülsan\Desktop\Tested Modules\Basic Detection Test\Results Cem\Candidates and results\002 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843" y="1803785"/>
            <a:ext cx="8254313" cy="405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73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249487"/>
            <a:ext cx="2993983" cy="3541714"/>
          </a:xfrm>
        </p:spPr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Rotation</a:t>
            </a:r>
          </a:p>
          <a:p>
            <a:pPr lvl="1"/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Confusion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87795" y="2307707"/>
            <a:ext cx="29939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Perspective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6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Output </a:t>
            </a:r>
            <a:r>
              <a:rPr lang="de-CH" dirty="0" err="1" smtClean="0"/>
              <a:t>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the SIMSCAPE electrical component library have:</a:t>
            </a:r>
          </a:p>
          <a:p>
            <a:pPr lvl="1"/>
            <a:r>
              <a:rPr lang="en-US" dirty="0" smtClean="0"/>
              <a:t>Coordinates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Specific parameters like Ohm, Henry or sinus wave with amplitude and frequency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5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Simscape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75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Computer </a:t>
            </a:r>
            <a:r>
              <a:rPr lang="de-CH" dirty="0" err="1" smtClean="0"/>
              <a:t>vision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Preprocessing</a:t>
            </a:r>
            <a:endParaRPr lang="de-CH" dirty="0" smtClean="0"/>
          </a:p>
          <a:p>
            <a:pPr lvl="1"/>
            <a:r>
              <a:rPr lang="de-CH" dirty="0" err="1" smtClean="0"/>
              <a:t>Rectifying</a:t>
            </a:r>
            <a:endParaRPr lang="de-CH" dirty="0" smtClean="0"/>
          </a:p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err="1" smtClean="0"/>
              <a:t>Sliding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r>
              <a:rPr lang="de-CH" dirty="0" smtClean="0"/>
              <a:t> </a:t>
            </a:r>
            <a:r>
              <a:rPr lang="de-CH" dirty="0" err="1" smtClean="0"/>
              <a:t>algorithm</a:t>
            </a:r>
            <a:endParaRPr lang="de-CH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82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electric circuits confuse unexperienced engineers</a:t>
            </a:r>
          </a:p>
          <a:p>
            <a:r>
              <a:rPr lang="en-US" dirty="0" smtClean="0"/>
              <a:t>Circuit behavior unpredictable</a:t>
            </a:r>
          </a:p>
          <a:p>
            <a:r>
              <a:rPr lang="en-US" dirty="0" smtClean="0"/>
              <a:t>SIMULINK allows to simulate this behavior</a:t>
            </a:r>
          </a:p>
          <a:p>
            <a:r>
              <a:rPr lang="en-US" dirty="0" smtClean="0"/>
              <a:t>This is where Computer Vision comes is:</a:t>
            </a:r>
          </a:p>
          <a:p>
            <a:pPr lvl="1"/>
            <a:r>
              <a:rPr lang="en-US" dirty="0" smtClean="0"/>
              <a:t>Analyze the schematic</a:t>
            </a:r>
          </a:p>
          <a:p>
            <a:pPr lvl="1"/>
            <a:r>
              <a:rPr lang="en-US" dirty="0" smtClean="0"/>
              <a:t>Find objects and connections</a:t>
            </a:r>
          </a:p>
          <a:p>
            <a:pPr lvl="1"/>
            <a:r>
              <a:rPr lang="en-US" dirty="0" smtClean="0"/>
              <a:t>Generate SIMSCAPE, a SIMULINK library,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de-CH" dirty="0" smtClean="0"/>
          </a:p>
          <a:p>
            <a:r>
              <a:rPr lang="de-CH" dirty="0" smtClean="0"/>
              <a:t>Image </a:t>
            </a:r>
            <a:r>
              <a:rPr lang="en-US" dirty="0" smtClean="0"/>
              <a:t>Analysis</a:t>
            </a:r>
          </a:p>
          <a:p>
            <a:r>
              <a:rPr lang="de-CH" dirty="0" smtClean="0"/>
              <a:t>Output </a:t>
            </a:r>
            <a:r>
              <a:rPr lang="de-CH" dirty="0"/>
              <a:t>G</a:t>
            </a:r>
            <a:r>
              <a:rPr lang="de-CH" dirty="0" smtClean="0"/>
              <a:t>eneration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2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LTSpice</a:t>
            </a:r>
            <a:r>
              <a:rPr lang="de-CH" dirty="0" smtClean="0"/>
              <a:t> </a:t>
            </a:r>
            <a:r>
              <a:rPr lang="de-CH" dirty="0" err="1" smtClean="0"/>
              <a:t>Schmatics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</a:t>
            </a:r>
            <a:r>
              <a:rPr lang="de-CH" dirty="0" err="1" smtClean="0"/>
              <a:t>Preprocessing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Image Analysis </a:t>
            </a:r>
            <a:r>
              <a:rPr lang="de-CH" dirty="0" err="1" smtClean="0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recognition</a:t>
            </a:r>
            <a:r>
              <a:rPr lang="de-CH" dirty="0" smtClean="0"/>
              <a:t> (OCR)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Text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Hough </a:t>
            </a:r>
            <a:r>
              <a:rPr lang="de-CH" dirty="0" err="1" smtClean="0"/>
              <a:t>transform</a:t>
            </a:r>
            <a:endParaRPr lang="de-CH" dirty="0" smtClean="0"/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scale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lvl="1"/>
            <a:r>
              <a:rPr lang="de-CH" dirty="0" smtClean="0"/>
              <a:t>Find, </a:t>
            </a:r>
            <a:r>
              <a:rPr lang="de-CH" dirty="0" err="1" smtClean="0"/>
              <a:t>classify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remove</a:t>
            </a:r>
            <a:r>
              <a:rPr lang="de-CH" dirty="0" smtClean="0"/>
              <a:t> </a:t>
            </a:r>
            <a:r>
              <a:rPr lang="de-CH" dirty="0" err="1" smtClean="0"/>
              <a:t>electrical</a:t>
            </a:r>
            <a:r>
              <a:rPr lang="de-CH" dirty="0" smtClean="0"/>
              <a:t> </a:t>
            </a:r>
            <a:r>
              <a:rPr lang="de-CH" dirty="0" err="1" smtClean="0"/>
              <a:t>elements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1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Optical </a:t>
            </a:r>
            <a:r>
              <a:rPr lang="de-CH" dirty="0" err="1" smtClean="0"/>
              <a:t>character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(OCR)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8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Hough </a:t>
            </a:r>
            <a:r>
              <a:rPr lang="de-CH" dirty="0" err="1" smtClean="0"/>
              <a:t>transforms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5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06.07.2018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Vision (001) by Kim Gunhee – Spring 2018 Seoul National university</a:t>
            </a:r>
            <a:endParaRPr lang="en-US" dirty="0" smtClean="0"/>
          </a:p>
        </p:txBody>
      </p:sp>
      <p:pic>
        <p:nvPicPr>
          <p:cNvPr id="1027" name="Picture 3" descr="C:\Users\Cem Gülsan\Desktop\Tested Modules\Basic Detection Test\TestImages\002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08" y="1856755"/>
            <a:ext cx="7931387" cy="361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418</Words>
  <Application>Microsoft Office PowerPoint</Application>
  <PresentationFormat>Benutzerdefiniert</PresentationFormat>
  <Paragraphs>103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Circuit</vt:lpstr>
      <vt:lpstr>Electric Schematic to simulinK</vt:lpstr>
      <vt:lpstr>Idea</vt:lpstr>
      <vt:lpstr>Steps</vt:lpstr>
      <vt:lpstr>LTSpice Schmatics</vt:lpstr>
      <vt:lpstr>Image Preprocessing</vt:lpstr>
      <vt:lpstr>Image Analysis Algorithm</vt:lpstr>
      <vt:lpstr>Optical character detection (OCR)</vt:lpstr>
      <vt:lpstr>Hough transforms</vt:lpstr>
      <vt:lpstr>Object detection</vt:lpstr>
      <vt:lpstr>Object detection</vt:lpstr>
      <vt:lpstr>Object detection</vt:lpstr>
      <vt:lpstr>Wire detection</vt:lpstr>
      <vt:lpstr>Output generation</vt:lpstr>
      <vt:lpstr>Simscape model</vt:lpstr>
      <vt:lpstr>Computer vision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</dc:creator>
  <cp:lastModifiedBy>Cem Gülsan</cp:lastModifiedBy>
  <cp:revision>16</cp:revision>
  <dcterms:created xsi:type="dcterms:W3CDTF">2014-08-26T23:43:54Z</dcterms:created>
  <dcterms:modified xsi:type="dcterms:W3CDTF">2018-06-08T03:00:11Z</dcterms:modified>
</cp:coreProperties>
</file>