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5" r:id="rId5"/>
    <p:sldId id="258" r:id="rId6"/>
    <p:sldId id="259" r:id="rId7"/>
    <p:sldId id="260" r:id="rId8"/>
    <p:sldId id="262" r:id="rId9"/>
    <p:sldId id="267" r:id="rId10"/>
    <p:sldId id="268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96" d="100"/>
          <a:sy n="96" d="100"/>
        </p:scale>
        <p:origin x="-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CD90-6109-4C28-9172-B67C893C549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91D2C-A260-48BB-98AF-284BF4DA14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9">
            <a:alphaModFix amt="3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2050" name="Picture 2" descr="C:\Users\cv\Desktop\Bild1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84" y="130175"/>
            <a:ext cx="3724732" cy="83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05259" cy="2387600"/>
          </a:xfrm>
        </p:spPr>
        <p:txBody>
          <a:bodyPr/>
          <a:lstStyle/>
          <a:p>
            <a:r>
              <a:rPr lang="de-CH" dirty="0" err="1" smtClean="0"/>
              <a:t>Electric</a:t>
            </a:r>
            <a:r>
              <a:rPr lang="de-CH" dirty="0" smtClean="0"/>
              <a:t> </a:t>
            </a:r>
            <a:r>
              <a:rPr lang="de-CH" dirty="0" err="1" smtClean="0"/>
              <a:t>Schematic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simulinK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8330" y="3562280"/>
            <a:ext cx="9279256" cy="1916167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Cem </a:t>
            </a:r>
            <a:r>
              <a:rPr lang="de-CH" dirty="0" err="1" smtClean="0"/>
              <a:t>Gülsan</a:t>
            </a:r>
            <a:r>
              <a:rPr lang="de-CH" dirty="0" smtClean="0"/>
              <a:t> – Hamburg University </a:t>
            </a:r>
            <a:r>
              <a:rPr lang="de-CH" dirty="0" err="1" smtClean="0"/>
              <a:t>of</a:t>
            </a:r>
            <a:r>
              <a:rPr lang="de-CH" dirty="0" smtClean="0"/>
              <a:t> Technology</a:t>
            </a:r>
          </a:p>
          <a:p>
            <a:r>
              <a:rPr lang="de-CH" dirty="0" smtClean="0"/>
              <a:t>Thomas Frei – University </a:t>
            </a:r>
            <a:r>
              <a:rPr lang="de-CH" dirty="0" err="1" smtClean="0"/>
              <a:t>of</a:t>
            </a:r>
            <a:r>
              <a:rPr lang="de-CH" dirty="0" smtClean="0"/>
              <a:t> Applied </a:t>
            </a:r>
            <a:r>
              <a:rPr lang="de-CH" dirty="0" err="1" smtClean="0"/>
              <a:t>Sciences</a:t>
            </a:r>
            <a:r>
              <a:rPr lang="de-CH" dirty="0" smtClean="0"/>
              <a:t> </a:t>
            </a:r>
            <a:r>
              <a:rPr lang="de-CH" dirty="0" err="1" smtClean="0"/>
              <a:t>Northwestern</a:t>
            </a:r>
            <a:r>
              <a:rPr lang="de-CH" dirty="0" smtClean="0"/>
              <a:t> </a:t>
            </a:r>
            <a:r>
              <a:rPr lang="de-CH" dirty="0" err="1" smtClean="0"/>
              <a:t>Switzerland</a:t>
            </a:r>
            <a:endParaRPr lang="de-CH" dirty="0" smtClean="0"/>
          </a:p>
          <a:p>
            <a:r>
              <a:rPr lang="de-CH" dirty="0" smtClean="0"/>
              <a:t>Christian </a:t>
            </a:r>
            <a:r>
              <a:rPr lang="de-CH" dirty="0" err="1" smtClean="0"/>
              <a:t>Vecsei</a:t>
            </a:r>
            <a:r>
              <a:rPr lang="de-CH" dirty="0" smtClean="0"/>
              <a:t> – RWTH Aachen</a:t>
            </a:r>
          </a:p>
          <a:p>
            <a:r>
              <a:rPr lang="de-CH" dirty="0" smtClean="0"/>
              <a:t>Andreas </a:t>
            </a:r>
            <a:r>
              <a:rPr lang="de-CH" dirty="0" err="1" smtClean="0"/>
              <a:t>Boltres</a:t>
            </a:r>
            <a:r>
              <a:rPr lang="de-CH" dirty="0" smtClean="0"/>
              <a:t> – Karlsruhe Institute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technology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1940033" y="2447680"/>
            <a:ext cx="75935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Vision (001) by Kim </a:t>
            </a:r>
            <a:r>
              <a:rPr lang="en-US" dirty="0" err="1" smtClean="0"/>
              <a:t>Gunhee</a:t>
            </a:r>
            <a:r>
              <a:rPr lang="en-US" dirty="0" smtClean="0"/>
              <a:t> – Spring 2018 SNU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Wire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Output </a:t>
            </a:r>
            <a:r>
              <a:rPr lang="de-CH" dirty="0" err="1" smtClean="0"/>
              <a:t>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the SIMSCAPE electrical component library have:</a:t>
            </a:r>
          </a:p>
          <a:p>
            <a:pPr lvl="1"/>
            <a:r>
              <a:rPr lang="en-US" dirty="0" smtClean="0"/>
              <a:t>Coordinates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Element specific electrical parameters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Simscape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Computer </a:t>
            </a:r>
            <a:r>
              <a:rPr lang="de-CH" dirty="0" err="1" smtClean="0"/>
              <a:t>vision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Preprocessing</a:t>
            </a:r>
            <a:endParaRPr lang="de-CH" dirty="0" smtClean="0"/>
          </a:p>
          <a:p>
            <a:pPr lvl="1"/>
            <a:r>
              <a:rPr lang="de-CH" dirty="0" err="1" smtClean="0"/>
              <a:t>Rectifying</a:t>
            </a:r>
            <a:endParaRPr lang="de-CH" dirty="0" smtClean="0"/>
          </a:p>
          <a:p>
            <a:pPr lvl="1"/>
            <a:r>
              <a:rPr lang="de-CH" dirty="0" err="1" smtClean="0"/>
              <a:t>Binarization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thresholding</a:t>
            </a:r>
            <a:endParaRPr lang="de-CH" dirty="0" smtClean="0"/>
          </a:p>
          <a:p>
            <a:pPr lvl="1"/>
            <a:r>
              <a:rPr lang="de-CH" dirty="0" err="1" smtClean="0"/>
              <a:t>Morphological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endParaRPr lang="de-CH" dirty="0" smtClean="0"/>
          </a:p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pPr lvl="1"/>
            <a:r>
              <a:rPr lang="de-CH" dirty="0" err="1" smtClean="0"/>
              <a:t>Sliding</a:t>
            </a:r>
            <a:r>
              <a:rPr lang="de-CH" dirty="0" smtClean="0"/>
              <a:t> </a:t>
            </a:r>
            <a:r>
              <a:rPr lang="de-CH" dirty="0" err="1" smtClean="0"/>
              <a:t>window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 smtClean="0"/>
          </a:p>
          <a:p>
            <a:pPr lvl="1"/>
            <a:r>
              <a:rPr lang="de-CH" dirty="0" smtClean="0"/>
              <a:t>Hough </a:t>
            </a:r>
            <a:r>
              <a:rPr lang="de-CH" dirty="0" err="1" smtClean="0"/>
              <a:t>transform</a:t>
            </a:r>
            <a:endParaRPr lang="de-CH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Complicated electric circuits confuse unexperienced engineers</a:t>
            </a:r>
          </a:p>
          <a:p>
            <a:r>
              <a:rPr lang="en-US" dirty="0" smtClean="0"/>
              <a:t>Circuit behavior unpredictable</a:t>
            </a:r>
          </a:p>
          <a:p>
            <a:r>
              <a:rPr lang="en-US" dirty="0" smtClean="0"/>
              <a:t>SIMULINK allows to simulate this behavior</a:t>
            </a:r>
          </a:p>
          <a:p>
            <a:r>
              <a:rPr lang="en-US" dirty="0" smtClean="0"/>
              <a:t>This is where Computer Vision comes in:</a:t>
            </a:r>
          </a:p>
          <a:p>
            <a:pPr lvl="1"/>
            <a:r>
              <a:rPr lang="en-US" dirty="0" smtClean="0"/>
              <a:t>Analyze the schematic</a:t>
            </a:r>
          </a:p>
          <a:p>
            <a:pPr lvl="1"/>
            <a:r>
              <a:rPr lang="en-US" dirty="0" smtClean="0"/>
              <a:t>Find objects and connections</a:t>
            </a:r>
          </a:p>
          <a:p>
            <a:pPr lvl="1"/>
            <a:r>
              <a:rPr lang="en-US" dirty="0" smtClean="0"/>
              <a:t>Generate a SIMSCAPE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Preprocessing</a:t>
            </a:r>
            <a:endParaRPr lang="de-CH" dirty="0" smtClean="0"/>
          </a:p>
          <a:p>
            <a:r>
              <a:rPr lang="de-CH" dirty="0" smtClean="0"/>
              <a:t>Image </a:t>
            </a:r>
            <a:r>
              <a:rPr lang="en-US" dirty="0" smtClean="0"/>
              <a:t>Analysis</a:t>
            </a:r>
          </a:p>
          <a:p>
            <a:r>
              <a:rPr lang="de-CH" dirty="0" smtClean="0"/>
              <a:t>Output </a:t>
            </a:r>
            <a:r>
              <a:rPr lang="de-CH" dirty="0"/>
              <a:t>G</a:t>
            </a:r>
            <a:r>
              <a:rPr lang="de-CH" dirty="0" smtClean="0"/>
              <a:t>eneration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LTSpice</a:t>
            </a:r>
            <a:r>
              <a:rPr lang="de-CH" dirty="0" smtClean="0"/>
              <a:t> </a:t>
            </a:r>
            <a:r>
              <a:rPr lang="de-CH" dirty="0" err="1" smtClean="0"/>
              <a:t>Schmatics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Preprocessing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Analysis </a:t>
            </a:r>
            <a:r>
              <a:rPr lang="de-CH" dirty="0" err="1" smtClean="0"/>
              <a:t>Algorithm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Optical </a:t>
            </a:r>
            <a:r>
              <a:rPr lang="de-CH" dirty="0" err="1" smtClean="0"/>
              <a:t>character</a:t>
            </a:r>
            <a:r>
              <a:rPr lang="de-CH" dirty="0" smtClean="0"/>
              <a:t> </a:t>
            </a:r>
            <a:r>
              <a:rPr lang="de-CH" dirty="0" err="1" smtClean="0"/>
              <a:t>recognition</a:t>
            </a:r>
            <a:r>
              <a:rPr lang="de-CH" dirty="0" smtClean="0"/>
              <a:t> (OCR)</a:t>
            </a:r>
          </a:p>
          <a:p>
            <a:pPr lvl="1"/>
            <a:r>
              <a:rPr lang="de-CH" dirty="0" smtClean="0"/>
              <a:t>Find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remove</a:t>
            </a:r>
            <a:r>
              <a:rPr lang="de-CH" dirty="0" smtClean="0"/>
              <a:t> Text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Hough </a:t>
            </a:r>
            <a:r>
              <a:rPr lang="de-CH" dirty="0" err="1" smtClean="0"/>
              <a:t>transform</a:t>
            </a:r>
            <a:endParaRPr lang="de-CH" dirty="0" smtClean="0"/>
          </a:p>
          <a:p>
            <a:pPr lvl="1"/>
            <a:r>
              <a:rPr lang="de-CH" dirty="0" smtClean="0"/>
              <a:t>Find </a:t>
            </a:r>
            <a:r>
              <a:rPr lang="de-CH" dirty="0" err="1" smtClean="0"/>
              <a:t>scale</a:t>
            </a:r>
            <a:endParaRPr lang="de-CH" dirty="0" smtClean="0"/>
          </a:p>
          <a:p>
            <a:pPr marL="457200" indent="-457200">
              <a:buFont typeface="+mj-lt"/>
              <a:buAutoNum type="arabicPeriod"/>
            </a:pP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pPr lvl="1"/>
            <a:r>
              <a:rPr lang="de-CH" dirty="0" smtClean="0"/>
              <a:t>Find, </a:t>
            </a:r>
            <a:r>
              <a:rPr lang="de-CH" dirty="0" err="1" smtClean="0"/>
              <a:t>classify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remove</a:t>
            </a:r>
            <a:r>
              <a:rPr lang="de-CH" dirty="0" smtClean="0"/>
              <a:t> </a:t>
            </a:r>
            <a:r>
              <a:rPr lang="de-CH" dirty="0" err="1" smtClean="0"/>
              <a:t>electrical</a:t>
            </a:r>
            <a:r>
              <a:rPr lang="de-CH" dirty="0" smtClean="0"/>
              <a:t> </a:t>
            </a:r>
            <a:r>
              <a:rPr lang="de-CH" dirty="0" err="1" smtClean="0"/>
              <a:t>elements</a:t>
            </a:r>
            <a:endParaRPr lang="de-CH" dirty="0" smtClean="0"/>
          </a:p>
          <a:p>
            <a:pPr marL="457200" indent="-457200">
              <a:buFont typeface="+mj-lt"/>
              <a:buAutoNum type="arabicPeriod"/>
            </a:pPr>
            <a:r>
              <a:rPr lang="de-CH" dirty="0" err="1" smtClean="0"/>
              <a:t>Wire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Optical </a:t>
            </a:r>
            <a:r>
              <a:rPr lang="de-CH" dirty="0" err="1" smtClean="0"/>
              <a:t>character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(OCR)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Hough </a:t>
            </a:r>
            <a:r>
              <a:rPr lang="de-CH" dirty="0" err="1" smtClean="0"/>
              <a:t>transforms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06.08.2018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192</Words>
  <Application>Microsoft Office PowerPoint</Application>
  <PresentationFormat>Benutzerdefiniert</PresentationFormat>
  <Paragraphs>72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Circuit</vt:lpstr>
      <vt:lpstr>Electric Schematic to simulinK</vt:lpstr>
      <vt:lpstr>Idea</vt:lpstr>
      <vt:lpstr>Steps</vt:lpstr>
      <vt:lpstr>LTSpice Schmatics</vt:lpstr>
      <vt:lpstr>Image Preprocessing</vt:lpstr>
      <vt:lpstr>Image Analysis Algorithm</vt:lpstr>
      <vt:lpstr>Optical character detection (OCR)</vt:lpstr>
      <vt:lpstr>Hough transforms</vt:lpstr>
      <vt:lpstr>Object detection</vt:lpstr>
      <vt:lpstr>Wire detection</vt:lpstr>
      <vt:lpstr>Output generation</vt:lpstr>
      <vt:lpstr>Simscape model</vt:lpstr>
      <vt:lpstr>Computer vision Concepts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</dc:creator>
  <cp:lastModifiedBy>cv</cp:lastModifiedBy>
  <cp:revision>14</cp:revision>
  <dcterms:created xsi:type="dcterms:W3CDTF">2014-08-26T23:43:54Z</dcterms:created>
  <dcterms:modified xsi:type="dcterms:W3CDTF">2018-06-08T03:00:50Z</dcterms:modified>
</cp:coreProperties>
</file>