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58" r:id="rId6"/>
    <p:sldId id="260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96" d="100"/>
          <a:sy n="96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CD90-6109-4C28-9172-B67C893C549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91D2C-A260-48BB-98AF-284BF4DA14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Computer Vision (001) </a:t>
            </a:r>
            <a:r>
              <a:rPr lang="de-CH" dirty="0" err="1" smtClean="0"/>
              <a:t>by</a:t>
            </a:r>
            <a:r>
              <a:rPr lang="de-CH" dirty="0" smtClean="0"/>
              <a:t> Kim </a:t>
            </a:r>
            <a:r>
              <a:rPr lang="de-CH" dirty="0" err="1" smtClean="0"/>
              <a:t>Gunhee</a:t>
            </a:r>
            <a:r>
              <a:rPr lang="de-CH" dirty="0" smtClean="0"/>
              <a:t> – Spring 2018 Seoul Nation </a:t>
            </a:r>
            <a:r>
              <a:rPr lang="de-CH" dirty="0" err="1" smtClean="0"/>
              <a:t>university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Computer Vision (001) </a:t>
            </a:r>
            <a:r>
              <a:rPr lang="de-CH" dirty="0" err="1" smtClean="0"/>
              <a:t>by</a:t>
            </a:r>
            <a:r>
              <a:rPr lang="de-CH" dirty="0" smtClean="0"/>
              <a:t> Kim </a:t>
            </a:r>
            <a:r>
              <a:rPr lang="de-CH" dirty="0" err="1" smtClean="0"/>
              <a:t>Gunhee</a:t>
            </a:r>
            <a:r>
              <a:rPr lang="de-CH" dirty="0" smtClean="0"/>
              <a:t> – Spring 2018 Seoul Nation </a:t>
            </a:r>
            <a:r>
              <a:rPr lang="de-CH" dirty="0" err="1" smtClean="0"/>
              <a:t>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48" name="Picture 4" descr="Image result for snu logo 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26" y="144425"/>
            <a:ext cx="3873636" cy="870015"/>
          </a:xfrm>
          <a:prstGeom prst="rect">
            <a:avLst/>
          </a:prstGeom>
          <a:noFill/>
          <a:effectLst>
            <a:glow rad="254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Electric</a:t>
            </a:r>
            <a:r>
              <a:rPr lang="de-CH" dirty="0" smtClean="0"/>
              <a:t> </a:t>
            </a:r>
            <a:r>
              <a:rPr lang="de-CH" dirty="0" err="1" smtClean="0"/>
              <a:t>Schematic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330" y="3562280"/>
            <a:ext cx="9279256" cy="191616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Cem </a:t>
            </a:r>
            <a:r>
              <a:rPr lang="de-CH" dirty="0" err="1" smtClean="0"/>
              <a:t>Gülsan</a:t>
            </a:r>
            <a:r>
              <a:rPr lang="de-CH" dirty="0" smtClean="0"/>
              <a:t> – Hamburg University </a:t>
            </a:r>
            <a:r>
              <a:rPr lang="de-CH" dirty="0" err="1" smtClean="0"/>
              <a:t>of</a:t>
            </a:r>
            <a:r>
              <a:rPr lang="de-CH" dirty="0" smtClean="0"/>
              <a:t> Technology</a:t>
            </a:r>
          </a:p>
          <a:p>
            <a:r>
              <a:rPr lang="de-CH" dirty="0" smtClean="0"/>
              <a:t>Thomas Frei – University </a:t>
            </a:r>
            <a:r>
              <a:rPr lang="de-CH" dirty="0" err="1" smtClean="0"/>
              <a:t>of</a:t>
            </a:r>
            <a:r>
              <a:rPr lang="de-CH" dirty="0" smtClean="0"/>
              <a:t> Applied </a:t>
            </a:r>
            <a:r>
              <a:rPr lang="de-CH" dirty="0" err="1" smtClean="0"/>
              <a:t>Sciences</a:t>
            </a:r>
            <a:r>
              <a:rPr lang="de-CH" dirty="0" smtClean="0"/>
              <a:t> </a:t>
            </a:r>
            <a:r>
              <a:rPr lang="de-CH" dirty="0" err="1" smtClean="0"/>
              <a:t>Northwestern</a:t>
            </a:r>
            <a:r>
              <a:rPr lang="de-CH" dirty="0" smtClean="0"/>
              <a:t>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Christian </a:t>
            </a:r>
            <a:r>
              <a:rPr lang="de-CH" dirty="0" err="1" smtClean="0"/>
              <a:t>Vecsei</a:t>
            </a:r>
            <a:r>
              <a:rPr lang="de-CH" dirty="0" smtClean="0"/>
              <a:t> – RWTH Aachen</a:t>
            </a:r>
          </a:p>
          <a:p>
            <a:r>
              <a:rPr lang="de-CH" dirty="0" smtClean="0"/>
              <a:t>Andreas </a:t>
            </a:r>
            <a:r>
              <a:rPr lang="de-CH" dirty="0" err="1" smtClean="0"/>
              <a:t>Boltres</a:t>
            </a:r>
            <a:r>
              <a:rPr lang="de-CH" dirty="0" smtClean="0"/>
              <a:t> – Karlsruhe Institute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technology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 university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Simscape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Computer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Welche </a:t>
            </a:r>
            <a:r>
              <a:rPr lang="de-CH" dirty="0"/>
              <a:t>K</a:t>
            </a:r>
            <a:r>
              <a:rPr lang="de-CH" dirty="0" smtClean="0"/>
              <a:t>onzepte wir verwendet haben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Complicated</a:t>
            </a:r>
            <a:r>
              <a:rPr lang="de-CH" dirty="0" smtClean="0"/>
              <a:t> </a:t>
            </a:r>
            <a:r>
              <a:rPr lang="de-CH" dirty="0" err="1" smtClean="0"/>
              <a:t>electric</a:t>
            </a:r>
            <a:r>
              <a:rPr lang="de-CH" dirty="0" smtClean="0"/>
              <a:t> </a:t>
            </a:r>
            <a:r>
              <a:rPr lang="de-CH" dirty="0" err="1" smtClean="0"/>
              <a:t>circuits</a:t>
            </a:r>
            <a:r>
              <a:rPr lang="de-CH" dirty="0" smtClean="0"/>
              <a:t> </a:t>
            </a:r>
            <a:r>
              <a:rPr lang="de-CH" dirty="0" err="1" smtClean="0"/>
              <a:t>confuse</a:t>
            </a:r>
            <a:r>
              <a:rPr lang="de-CH" dirty="0" smtClean="0"/>
              <a:t> </a:t>
            </a:r>
            <a:r>
              <a:rPr lang="de-CH" dirty="0" err="1" smtClean="0"/>
              <a:t>unexperienced</a:t>
            </a:r>
            <a:r>
              <a:rPr lang="de-CH" dirty="0" smtClean="0"/>
              <a:t> </a:t>
            </a:r>
            <a:r>
              <a:rPr lang="de-CH" dirty="0" err="1" smtClean="0"/>
              <a:t>engineers</a:t>
            </a:r>
            <a:endParaRPr lang="de-CH" dirty="0" smtClean="0"/>
          </a:p>
          <a:p>
            <a:r>
              <a:rPr lang="de-CH" dirty="0" err="1" smtClean="0"/>
              <a:t>Behaviour</a:t>
            </a:r>
            <a:r>
              <a:rPr lang="de-CH" dirty="0" smtClean="0"/>
              <a:t> </a:t>
            </a:r>
            <a:r>
              <a:rPr lang="de-CH" dirty="0" err="1" smtClean="0"/>
              <a:t>unpredictable</a:t>
            </a:r>
            <a:endParaRPr lang="de-CH" dirty="0" smtClean="0"/>
          </a:p>
          <a:p>
            <a:r>
              <a:rPr lang="de-CH" dirty="0" smtClean="0"/>
              <a:t>SIMULINK </a:t>
            </a:r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simulate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endParaRPr lang="de-CH" dirty="0" smtClean="0"/>
          </a:p>
          <a:p>
            <a:r>
              <a:rPr lang="de-CH" dirty="0" smtClean="0"/>
              <a:t>This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Computer Vision </a:t>
            </a:r>
            <a:r>
              <a:rPr lang="de-CH" dirty="0" err="1" smtClean="0"/>
              <a:t>comes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Analyze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circuit</a:t>
            </a:r>
            <a:endParaRPr lang="de-CH" dirty="0" smtClean="0"/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objects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connections</a:t>
            </a:r>
            <a:endParaRPr lang="de-CH" dirty="0" smtClean="0"/>
          </a:p>
          <a:p>
            <a:pPr lvl="1"/>
            <a:r>
              <a:rPr lang="de-CH" dirty="0" err="1" smtClean="0"/>
              <a:t>Generate</a:t>
            </a:r>
            <a:r>
              <a:rPr lang="de-CH" dirty="0" smtClean="0"/>
              <a:t> SIMULINK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de-CH" dirty="0" smtClean="0"/>
          </a:p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smtClean="0"/>
              <a:t>Output </a:t>
            </a:r>
            <a:r>
              <a:rPr lang="de-CH" dirty="0"/>
              <a:t>G</a:t>
            </a:r>
            <a:r>
              <a:rPr lang="de-CH" dirty="0" smtClean="0"/>
              <a:t>eneration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LTSpice</a:t>
            </a:r>
            <a:r>
              <a:rPr lang="de-CH" dirty="0" smtClean="0"/>
              <a:t> </a:t>
            </a:r>
            <a:r>
              <a:rPr lang="de-CH" dirty="0" err="1" smtClean="0"/>
              <a:t>Schmatics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(OCR)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Hough </a:t>
            </a:r>
            <a:r>
              <a:rPr lang="de-CH" dirty="0" err="1" smtClean="0"/>
              <a:t>transforms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Output </a:t>
            </a:r>
            <a:r>
              <a:rPr lang="de-CH" dirty="0" err="1" smtClean="0"/>
              <a:t>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Objects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Simscape</a:t>
            </a:r>
            <a:r>
              <a:rPr lang="de-CH" dirty="0" smtClean="0"/>
              <a:t> </a:t>
            </a:r>
            <a:r>
              <a:rPr lang="de-CH" dirty="0" err="1" smtClean="0"/>
              <a:t>electrical</a:t>
            </a:r>
            <a:r>
              <a:rPr lang="de-CH" dirty="0" smtClean="0"/>
              <a:t> </a:t>
            </a:r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 smtClean="0"/>
              <a:t>library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Coordinates</a:t>
            </a:r>
            <a:endParaRPr lang="de-CH" dirty="0" smtClean="0"/>
          </a:p>
          <a:p>
            <a:pPr lvl="1"/>
            <a:r>
              <a:rPr lang="de-CH" dirty="0" smtClean="0"/>
              <a:t>Size</a:t>
            </a:r>
          </a:p>
          <a:p>
            <a:pPr lvl="1"/>
            <a:r>
              <a:rPr lang="de-CH" dirty="0" smtClean="0"/>
              <a:t>Orientation</a:t>
            </a:r>
          </a:p>
          <a:p>
            <a:pPr lvl="1"/>
            <a:r>
              <a:rPr lang="de-CH" dirty="0" smtClean="0"/>
              <a:t>Ports</a:t>
            </a:r>
          </a:p>
          <a:p>
            <a:pPr lvl="1"/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like Ohm, Henry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Sinwave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amplitude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frequency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Computer Vision (001) by Kim Gunhee – Spring 2018 Seoul Nation university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299</Words>
  <Application>Microsoft Office PowerPoint</Application>
  <PresentationFormat>Benutzerdefiniert</PresentationFormat>
  <Paragraphs>65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Circuit</vt:lpstr>
      <vt:lpstr>Electric Schematic to simulinK</vt:lpstr>
      <vt:lpstr>Idea</vt:lpstr>
      <vt:lpstr>Steps</vt:lpstr>
      <vt:lpstr>LTSpice Schmatics</vt:lpstr>
      <vt:lpstr>Image Preprocessing</vt:lpstr>
      <vt:lpstr>Optical character detection (OCR)</vt:lpstr>
      <vt:lpstr>Object Detection</vt:lpstr>
      <vt:lpstr>Hough transforms</vt:lpstr>
      <vt:lpstr>Output generation</vt:lpstr>
      <vt:lpstr>Simscape model</vt:lpstr>
      <vt:lpstr>Computer vision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</dc:creator>
  <cp:lastModifiedBy>cv</cp:lastModifiedBy>
  <cp:revision>8</cp:revision>
  <dcterms:created xsi:type="dcterms:W3CDTF">2014-08-26T23:43:54Z</dcterms:created>
  <dcterms:modified xsi:type="dcterms:W3CDTF">2018-06-06T17:10:05Z</dcterms:modified>
</cp:coreProperties>
</file>