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현" userId="f3271b4a-8c59-4f99-8162-1ebe3b590384" providerId="ADAL" clId="{89822123-A6C5-42A3-9CBB-C1C203C6BE26}"/>
    <pc:docChg chg="modSld">
      <pc:chgData name="박상현" userId="f3271b4a-8c59-4f99-8162-1ebe3b590384" providerId="ADAL" clId="{89822123-A6C5-42A3-9CBB-C1C203C6BE26}" dt="2022-03-31T15:15:50.580" v="1" actId="1076"/>
      <pc:docMkLst>
        <pc:docMk/>
      </pc:docMkLst>
      <pc:sldChg chg="modSp mod">
        <pc:chgData name="박상현" userId="f3271b4a-8c59-4f99-8162-1ebe3b590384" providerId="ADAL" clId="{89822123-A6C5-42A3-9CBB-C1C203C6BE26}" dt="2022-03-31T15:15:50.580" v="1" actId="1076"/>
        <pc:sldMkLst>
          <pc:docMk/>
          <pc:sldMk cId="0" sldId="261"/>
        </pc:sldMkLst>
        <pc:picChg chg="mod">
          <ac:chgData name="박상현" userId="f3271b4a-8c59-4f99-8162-1ebe3b590384" providerId="ADAL" clId="{89822123-A6C5-42A3-9CBB-C1C203C6BE26}" dt="2022-03-31T15:15:50.580" v="1" actId="1076"/>
          <ac:picMkLst>
            <pc:docMk/>
            <pc:sldMk cId="0" sldId="261"/>
            <ac:picMk id="36" creationId="{00000000-0000-0000-0000-000000000000}"/>
          </ac:picMkLst>
        </pc:picChg>
      </pc:sldChg>
      <pc:sldChg chg="mod modShow">
        <pc:chgData name="박상현" userId="f3271b4a-8c59-4f99-8162-1ebe3b590384" providerId="ADAL" clId="{89822123-A6C5-42A3-9CBB-C1C203C6BE26}" dt="2022-03-31T15:15:14.061" v="0" actId="729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22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36.png"/><Relationship Id="rId5" Type="http://schemas.openxmlformats.org/officeDocument/2006/relationships/image" Target="../media/image58.png"/><Relationship Id="rId15" Type="http://schemas.openxmlformats.org/officeDocument/2006/relationships/image" Target="../media/image65.png"/><Relationship Id="rId10" Type="http://schemas.openxmlformats.org/officeDocument/2006/relationships/image" Target="../media/image2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9.png"/><Relationship Id="rId7" Type="http://schemas.openxmlformats.org/officeDocument/2006/relationships/image" Target="../media/image22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8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5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20466" y="1788287"/>
            <a:ext cx="6949690" cy="25356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145" y="6756041"/>
            <a:ext cx="5460357" cy="79379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6947" y="2945561"/>
            <a:ext cx="4885971" cy="3323847"/>
            <a:chOff x="956947" y="2945561"/>
            <a:chExt cx="4885971" cy="33238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947" y="2945561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73392" y="3031684"/>
            <a:ext cx="4504606" cy="3321442"/>
            <a:chOff x="4273392" y="3031684"/>
            <a:chExt cx="4504606" cy="3321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3392" y="3031684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3716" y="5636856"/>
            <a:ext cx="6158599" cy="28508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7167" y="833806"/>
            <a:ext cx="3389645" cy="426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29156"/>
            <a:ext cx="1567264" cy="6962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86255" y="3652779"/>
            <a:ext cx="4113205" cy="2980156"/>
            <a:chOff x="7086255" y="3652779"/>
            <a:chExt cx="4113205" cy="29801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255" y="3652779"/>
              <a:ext cx="4113205" cy="2980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4767" y="5814015"/>
            <a:ext cx="10539833" cy="2365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67215" y="2529501"/>
            <a:ext cx="1665569" cy="1452903"/>
            <a:chOff x="2667215" y="2529501"/>
            <a:chExt cx="1665569" cy="14529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215" y="2529501"/>
              <a:ext cx="1665569" cy="14529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573" y="4333887"/>
            <a:ext cx="3121781" cy="6004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7620" y="5074578"/>
            <a:ext cx="2119970" cy="39975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9049" y="4315325"/>
            <a:ext cx="3298004" cy="6004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70477" y="4909344"/>
            <a:ext cx="1805545" cy="7258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77144" y="4315325"/>
            <a:ext cx="2892992" cy="6004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27620" y="4924582"/>
            <a:ext cx="2224574" cy="7040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34287" y="8482359"/>
            <a:ext cx="2519344" cy="6209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62859" y="8482359"/>
            <a:ext cx="2323845" cy="6059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0387" y="637272"/>
            <a:ext cx="998487" cy="7561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06277" y="840948"/>
            <a:ext cx="3389645" cy="4191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99145" y="2349772"/>
            <a:ext cx="1487424" cy="1632632"/>
            <a:chOff x="8399145" y="2349772"/>
            <a:chExt cx="1487424" cy="16326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99145" y="2349772"/>
              <a:ext cx="1487424" cy="16326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24554" y="2642042"/>
            <a:ext cx="1560416" cy="1340362"/>
            <a:chOff x="14024554" y="2642042"/>
            <a:chExt cx="1560416" cy="13403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24554" y="2642042"/>
              <a:ext cx="1560416" cy="1340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65497" y="6715826"/>
            <a:ext cx="1278530" cy="1632632"/>
            <a:chOff x="5665497" y="6715826"/>
            <a:chExt cx="1278530" cy="16326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5497" y="6715826"/>
              <a:ext cx="1278530" cy="16326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14286" y="6633458"/>
            <a:ext cx="1331213" cy="1632632"/>
            <a:chOff x="11314286" y="6633458"/>
            <a:chExt cx="1331213" cy="1632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14286" y="6633458"/>
              <a:ext cx="1331213" cy="1632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6220" y="833806"/>
            <a:ext cx="3389645" cy="426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1907"/>
            <a:ext cx="2065107" cy="7113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71429" y="3201898"/>
            <a:ext cx="33828571" cy="77638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82274" y="1994930"/>
            <a:ext cx="2521167" cy="2488983"/>
            <a:chOff x="7882274" y="1994930"/>
            <a:chExt cx="2521167" cy="24889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2274" y="1994930"/>
              <a:ext cx="2521167" cy="24889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3868" y="833806"/>
            <a:ext cx="3389645" cy="426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258" y="629156"/>
            <a:ext cx="2826453" cy="714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01164" y="-1383850"/>
            <a:ext cx="10752906" cy="136692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73287" y="-1383850"/>
            <a:ext cx="10752906" cy="13669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71808" y="4596083"/>
            <a:ext cx="1742099" cy="1175917"/>
            <a:chOff x="8271808" y="4596083"/>
            <a:chExt cx="1742099" cy="11759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71808" y="4596083"/>
              <a:ext cx="1742099" cy="11759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3868" y="833806"/>
            <a:ext cx="3389645" cy="426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258" y="629156"/>
            <a:ext cx="2826453" cy="7140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6895" y="2657512"/>
            <a:ext cx="3496787" cy="1061852"/>
            <a:chOff x="3026895" y="2657512"/>
            <a:chExt cx="3496787" cy="10618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6895" y="2657512"/>
              <a:ext cx="3496787" cy="10618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92288" y="1935731"/>
            <a:ext cx="2243996" cy="2505414"/>
            <a:chOff x="12392288" y="1935731"/>
            <a:chExt cx="2243996" cy="25054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92288" y="1935731"/>
              <a:ext cx="2243996" cy="25054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89760" y="2882597"/>
            <a:ext cx="15249051" cy="904104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849237" y="2882597"/>
            <a:ext cx="15249051" cy="90410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51006" y="5849591"/>
            <a:ext cx="8169738" cy="55118"/>
            <a:chOff x="5051006" y="5849591"/>
            <a:chExt cx="8169738" cy="551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5051006" y="5849591"/>
              <a:ext cx="8169738" cy="551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019961" y="2575810"/>
            <a:ext cx="977256" cy="1045962"/>
            <a:chOff x="13019961" y="2575810"/>
            <a:chExt cx="977256" cy="10459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9961" y="2575810"/>
              <a:ext cx="977256" cy="10459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3868" y="833806"/>
            <a:ext cx="3389645" cy="4262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258" y="631907"/>
            <a:ext cx="2814947" cy="7113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7532" y="3947288"/>
            <a:ext cx="171429" cy="171429"/>
            <a:chOff x="667532" y="3947288"/>
            <a:chExt cx="171429" cy="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532" y="3947288"/>
              <a:ext cx="171429" cy="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9382" y="3773961"/>
            <a:ext cx="680916" cy="5291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870950" y="3947288"/>
            <a:ext cx="171429" cy="171429"/>
            <a:chOff x="6870950" y="3947288"/>
            <a:chExt cx="171429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0950" y="3947288"/>
              <a:ext cx="171429" cy="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25749" y="3773968"/>
            <a:ext cx="703331" cy="5237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976834" y="3918537"/>
            <a:ext cx="171429" cy="171429"/>
            <a:chOff x="12976834" y="3918537"/>
            <a:chExt cx="171429" cy="1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76834" y="3918537"/>
              <a:ext cx="171429" cy="1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07311" y="3745220"/>
            <a:ext cx="976301" cy="52972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598891" y="4161938"/>
            <a:ext cx="9087629" cy="19618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598891" y="5495667"/>
            <a:ext cx="9087629" cy="196183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99043" y="4161938"/>
            <a:ext cx="9087629" cy="19618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04927" y="4143204"/>
            <a:ext cx="9087629" cy="196183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87138" y="5476933"/>
            <a:ext cx="9087629" cy="19618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4927" y="5476933"/>
            <a:ext cx="9087629" cy="196183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87138" y="6810663"/>
            <a:ext cx="9087629" cy="19618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04927" y="6810663"/>
            <a:ext cx="9087629" cy="19618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86796" y="5869148"/>
            <a:ext cx="7393598" cy="68106"/>
            <a:chOff x="2286796" y="5869148"/>
            <a:chExt cx="7393598" cy="6810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2286796" y="5869148"/>
              <a:ext cx="7393598" cy="681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20166" y="5869148"/>
            <a:ext cx="7393598" cy="68106"/>
            <a:chOff x="8520166" y="5869148"/>
            <a:chExt cx="7393598" cy="6810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8520166" y="5869148"/>
              <a:ext cx="7393598" cy="6810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622274" y="6829397"/>
            <a:ext cx="9087629" cy="19618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70950" y="2412376"/>
            <a:ext cx="732264" cy="1162821"/>
            <a:chOff x="6870950" y="2412376"/>
            <a:chExt cx="732264" cy="116282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70950" y="2412376"/>
              <a:ext cx="732264" cy="11628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93940" y="3322063"/>
            <a:ext cx="589797" cy="488953"/>
            <a:chOff x="7293940" y="3322063"/>
            <a:chExt cx="589797" cy="48895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3940" y="3322063"/>
              <a:ext cx="589797" cy="4889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4372" y="2403718"/>
            <a:ext cx="732264" cy="1162821"/>
            <a:chOff x="694372" y="2403718"/>
            <a:chExt cx="732264" cy="116282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4372" y="2403718"/>
              <a:ext cx="732264" cy="116282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0504" y="3098791"/>
            <a:ext cx="703567" cy="703567"/>
            <a:chOff x="1060504" y="3098791"/>
            <a:chExt cx="703567" cy="70356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0504" y="3098791"/>
              <a:ext cx="703567" cy="7035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03666" y="3245240"/>
            <a:ext cx="600724" cy="517121"/>
            <a:chOff x="13603666" y="3245240"/>
            <a:chExt cx="600724" cy="51712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03666" y="3245240"/>
              <a:ext cx="600724" cy="517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53339" y="2693048"/>
            <a:ext cx="6896346" cy="11672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06805" y="3294671"/>
            <a:ext cx="14310212" cy="135467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53339" y="4260019"/>
            <a:ext cx="6896346" cy="116720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206805" y="4861641"/>
            <a:ext cx="14310212" cy="13546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53339" y="5871243"/>
            <a:ext cx="6896346" cy="116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206805" y="6472866"/>
            <a:ext cx="14310212" cy="13546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53339" y="7461418"/>
            <a:ext cx="6896346" cy="116720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206805" y="8063040"/>
            <a:ext cx="14310212" cy="135467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03868" y="833806"/>
            <a:ext cx="3389645" cy="42627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4258" y="631907"/>
            <a:ext cx="2814947" cy="7113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781" y="1512909"/>
            <a:ext cx="1321457" cy="885244"/>
            <a:chOff x="914781" y="1512909"/>
            <a:chExt cx="1321457" cy="8852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781" y="1512909"/>
              <a:ext cx="1321457" cy="885244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00785" y="1595720"/>
            <a:ext cx="2489115" cy="7937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86613" y="2754841"/>
            <a:ext cx="8067040" cy="6845159"/>
            <a:chOff x="9286613" y="2754841"/>
            <a:chExt cx="8067040" cy="68451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86613" y="2754841"/>
              <a:ext cx="8067040" cy="6845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3868" y="833806"/>
            <a:ext cx="3389645" cy="42627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258" y="631907"/>
            <a:ext cx="2814947" cy="7113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682737" y="3447662"/>
            <a:ext cx="31324364" cy="6780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13560" y="2077917"/>
            <a:ext cx="2258594" cy="2323627"/>
            <a:chOff x="8013560" y="2077917"/>
            <a:chExt cx="2258594" cy="23236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3560" y="2077917"/>
              <a:ext cx="2258594" cy="2323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2641968"/>
            <a:ext cx="2059989" cy="2059989"/>
            <a:chOff x="685714" y="2641968"/>
            <a:chExt cx="2059989" cy="20599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4280" y="1611973"/>
              <a:ext cx="4119978" cy="41199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14" y="2641968"/>
              <a:ext cx="2059989" cy="205998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703" y="2350166"/>
            <a:ext cx="11010715" cy="116720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703" y="2691841"/>
            <a:ext cx="11010715" cy="2680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7539" y="2923792"/>
            <a:ext cx="1496340" cy="1496340"/>
            <a:chOff x="967539" y="2923792"/>
            <a:chExt cx="1496340" cy="1496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539" y="2923792"/>
              <a:ext cx="1496340" cy="1496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37658" y="833806"/>
            <a:ext cx="3389645" cy="4262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5240" y="631907"/>
            <a:ext cx="2082915" cy="7113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35276" y="6298262"/>
            <a:ext cx="2059989" cy="2059989"/>
            <a:chOff x="9635276" y="6298262"/>
            <a:chExt cx="2059989" cy="2059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5282" y="5268267"/>
              <a:ext cx="4119978" cy="411997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5276" y="6298262"/>
              <a:ext cx="2059989" cy="205998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41964" y="6006460"/>
            <a:ext cx="11010715" cy="11672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41964" y="6348135"/>
            <a:ext cx="11010715" cy="268015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644526" y="2627592"/>
            <a:ext cx="2059989" cy="2059989"/>
            <a:chOff x="9644526" y="2627592"/>
            <a:chExt cx="2059989" cy="20599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4532" y="1597598"/>
              <a:ext cx="4119978" cy="411997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4526" y="2627592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97488" y="3268533"/>
            <a:ext cx="1154064" cy="778108"/>
            <a:chOff x="10097488" y="3268533"/>
            <a:chExt cx="1154064" cy="7781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97488" y="3268533"/>
              <a:ext cx="1154064" cy="77810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4662" y="2335790"/>
            <a:ext cx="11010715" cy="116720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54662" y="2677466"/>
            <a:ext cx="11010715" cy="26801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5714" y="6298262"/>
            <a:ext cx="2059989" cy="2059989"/>
            <a:chOff x="685714" y="6298262"/>
            <a:chExt cx="2059989" cy="205998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44280" y="5268267"/>
              <a:ext cx="4119978" cy="4119978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14" y="6298262"/>
              <a:ext cx="2059989" cy="205998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95851" y="6006460"/>
            <a:ext cx="11010715" cy="116720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95851" y="6355968"/>
            <a:ext cx="11010715" cy="264882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3416" y="6804173"/>
            <a:ext cx="1244586" cy="1048165"/>
            <a:chOff x="1093416" y="6804173"/>
            <a:chExt cx="1244586" cy="10481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3416" y="6804173"/>
              <a:ext cx="1244586" cy="10481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62648" y="6612935"/>
            <a:ext cx="1430643" cy="1430643"/>
            <a:chOff x="9962648" y="6612935"/>
            <a:chExt cx="1430643" cy="14306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62648" y="6612935"/>
              <a:ext cx="1430643" cy="1430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박상현</cp:lastModifiedBy>
  <cp:revision>1</cp:revision>
  <dcterms:created xsi:type="dcterms:W3CDTF">2022-04-01T00:12:39Z</dcterms:created>
  <dcterms:modified xsi:type="dcterms:W3CDTF">2022-03-31T15:15:55Z</dcterms:modified>
</cp:coreProperties>
</file>