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3612-F4B2-4A2B-A4C8-29BD534B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1163-CE3D-436F-9EA4-B44E122C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E565-1188-49CC-B629-77D58C25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2453-2040-48FF-A5B6-66D38558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40B8-F941-4298-8B98-3E4CC2C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3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8814-8DB2-4A71-B599-95BE706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ED4A9-0C68-4BB6-A71F-D5E0F1E5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9B25-937B-4696-B2A3-299B764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56E-7E7E-4FD5-B054-5CCA9F78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1BCD-ED1E-4DB2-931C-48CCEBD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21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471D-696F-49B2-BD95-63273A03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96A0A-9F5B-4446-A318-5676371D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1BE0-44B2-4EAD-BD31-ADCE820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B234-D9C1-4771-92E1-4C510E29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0FAF-5650-466D-88D1-3817C6AE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82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88B4-FCBF-4B01-BD49-255F30CC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933E-6FD8-477A-8F0B-3E95BB1B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FFC2-88FD-4B67-9AF9-3A502B4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FDCB-076E-40B1-8E5D-CA345634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E6A4-789A-4414-A11F-47A47EC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75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FB1D-A871-41EA-85D9-5AF2001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2438-B230-4C6A-8012-E9C890D3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FC26-530E-477D-BA89-6FEF441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5508-9428-4F8A-AF4F-9662525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3736-2F32-41A3-A45A-7CFF6E17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5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C726-B7FA-4DD7-B819-20A6A6E1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EF6-4829-4A15-B35F-E388477F3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DB435-19E4-4346-B5D2-037BC272F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451B-5113-47AD-B440-553D78BC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5DF2-CE65-4E36-BE83-DC36AED0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9070-D251-47E6-AF5A-76F5050C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26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D21-68D5-4F1D-8348-5204926B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BE2A-B145-4CDD-BCD0-0D4D5F46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AF39-0CDB-4667-889A-5BCFA838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0400A-AE97-4BFF-A165-B37877C3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66124-22BF-46F3-9EBF-80E84E18C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07DD8-5215-4531-8B6A-C1DE6249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47267-8F13-4E4A-A146-4719E738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8A7F0-BA65-4C50-9635-6F811139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09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E980-42B3-4A27-9F9E-DA34C25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E25FB-A923-4296-9654-1CD4CBAC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09D7-011B-4019-B9EC-BD6A8F1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1E04-EF05-43DE-A696-16571468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3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C1F4-0B5C-4D7A-8E6F-6888A91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B4BF-8B7A-4C73-B1A2-C5284520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79C0-A1FF-4149-BEF8-80FCC9B7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1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B432-FA7C-4882-A0CA-136DB396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6047-59BE-4DCE-B304-A22BBF24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83759-0567-40F3-A0D5-8B53A168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36F5-A30C-4BAB-AF2A-918093A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604B2-32DF-4555-962B-D281E162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FB00-DF12-4CEA-AE23-449786F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7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C28E-894A-48AE-A630-2FB977AC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F6EC2-5EC5-461B-B17C-712C7942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D5044-5C42-407B-9913-D721EF75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1E35-2E5D-40D4-948B-203D7AE7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DCEBE-3369-4019-8246-5DCF24E8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B55C7-B4D9-4F0A-AFD5-292F4EDB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6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A3D2-0353-4773-A0A0-B48B965B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08D6-53D3-4E2B-B6BB-F7F94F42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1838-F854-477A-BCE3-A28CD89B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AD80-8BD0-43CE-B289-7717C9CC08EC}" type="datetimeFigureOut">
              <a:rPr lang="de-AT" smtClean="0"/>
              <a:t>28.09.2018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5252-0D42-4940-AC19-2B270DA42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0307-51ED-416A-8365-3FC6767C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2752-CEA3-41F4-A08D-D2DDE03638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1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F6905FC-9586-41C5-A091-CD08FA32EA72}"/>
              </a:ext>
            </a:extLst>
          </p:cNvPr>
          <p:cNvGrpSpPr/>
          <p:nvPr/>
        </p:nvGrpSpPr>
        <p:grpSpPr>
          <a:xfrm>
            <a:off x="4615155" y="372013"/>
            <a:ext cx="6048098" cy="2187703"/>
            <a:chOff x="4615155" y="372013"/>
            <a:chExt cx="6048098" cy="2187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974084-46AD-4B70-9423-FC37C78A13CA}"/>
                </a:ext>
              </a:extLst>
            </p:cNvPr>
            <p:cNvSpPr/>
            <p:nvPr/>
          </p:nvSpPr>
          <p:spPr>
            <a:xfrm>
              <a:off x="8614519" y="1129719"/>
              <a:ext cx="2009975" cy="9083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5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2143AC7-4EFE-402F-9F54-9190A6DB3488}"/>
                </a:ext>
              </a:extLst>
            </p:cNvPr>
            <p:cNvSpPr/>
            <p:nvPr/>
          </p:nvSpPr>
          <p:spPr>
            <a:xfrm rot="5400000">
              <a:off x="6389210" y="381333"/>
              <a:ext cx="193580" cy="3679383"/>
            </a:xfrm>
            <a:prstGeom prst="rightBrace">
              <a:avLst>
                <a:gd name="adj1" fmla="val 7222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0CA171-4630-433B-ADFA-0D36A687D2FB}"/>
                </a:ext>
              </a:extLst>
            </p:cNvPr>
            <p:cNvSpPr txBox="1"/>
            <p:nvPr/>
          </p:nvSpPr>
          <p:spPr>
            <a:xfrm>
              <a:off x="6161567" y="2305800"/>
              <a:ext cx="7008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current</a:t>
              </a:r>
              <a:endParaRPr lang="de-AT" sz="105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8D1083-4435-4D1A-8D4B-0261ED97390A}"/>
                </a:ext>
              </a:extLst>
            </p:cNvPr>
            <p:cNvSpPr txBox="1"/>
            <p:nvPr/>
          </p:nvSpPr>
          <p:spPr>
            <a:xfrm>
              <a:off x="9119781" y="2296038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deprecated</a:t>
              </a:r>
              <a:endParaRPr lang="de-AT" sz="105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D4F5D1-7F2E-474E-B4BD-D5002DA7B5BE}"/>
                </a:ext>
              </a:extLst>
            </p:cNvPr>
            <p:cNvGrpSpPr/>
            <p:nvPr/>
          </p:nvGrpSpPr>
          <p:grpSpPr>
            <a:xfrm>
              <a:off x="4651625" y="372013"/>
              <a:ext cx="3679386" cy="564784"/>
              <a:chOff x="4854385" y="1408670"/>
              <a:chExt cx="2740900" cy="2965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4A749C-C294-4C36-A4F1-3A8DA79DA98E}"/>
                  </a:ext>
                </a:extLst>
              </p:cNvPr>
              <p:cNvSpPr/>
              <p:nvPr/>
            </p:nvSpPr>
            <p:spPr>
              <a:xfrm>
                <a:off x="4854385" y="1408670"/>
                <a:ext cx="2740900" cy="29656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5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0C376-337C-4420-AFAC-10D1AC53B2C5}"/>
                  </a:ext>
                </a:extLst>
              </p:cNvPr>
              <p:cNvSpPr txBox="1"/>
              <p:nvPr/>
            </p:nvSpPr>
            <p:spPr>
              <a:xfrm>
                <a:off x="5364208" y="1422651"/>
                <a:ext cx="1944216" cy="12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u="sng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LabelLib</a:t>
                </a:r>
                <a:r>
                  <a:rPr lang="en-US" sz="900" b="1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(Low level C++library)</a:t>
                </a:r>
                <a:endParaRPr lang="de-AT" sz="900" b="1" u="sng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EAEF5-7287-4438-A0FF-34FBFC9A39B5}"/>
                </a:ext>
              </a:extLst>
            </p:cNvPr>
            <p:cNvSpPr txBox="1"/>
            <p:nvPr/>
          </p:nvSpPr>
          <p:spPr>
            <a:xfrm>
              <a:off x="9095738" y="1130745"/>
              <a:ext cx="13388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u="sng" dirty="0">
                  <a:latin typeface="Consolas" panose="020B0609020204030204" pitchFamily="49" charset="0"/>
                  <a:cs typeface="Courier New" panose="02070309020205020404" pitchFamily="49" charset="0"/>
                </a:rPr>
                <a:t>FPS (Software)</a:t>
              </a:r>
              <a:endParaRPr lang="de-AT" sz="900" b="1" u="sng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BC4D8A1-6B3C-4557-9CF0-F491F64A8F71}"/>
                </a:ext>
              </a:extLst>
            </p:cNvPr>
            <p:cNvGrpSpPr/>
            <p:nvPr/>
          </p:nvGrpSpPr>
          <p:grpSpPr>
            <a:xfrm>
              <a:off x="4615155" y="1078447"/>
              <a:ext cx="1922491" cy="983912"/>
              <a:chOff x="6486001" y="1087476"/>
              <a:chExt cx="1922491" cy="9839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D5EF71-AFA1-45A6-87E8-7580C6D70FB3}"/>
                  </a:ext>
                </a:extLst>
              </p:cNvPr>
              <p:cNvSpPr/>
              <p:nvPr/>
            </p:nvSpPr>
            <p:spPr>
              <a:xfrm>
                <a:off x="6511984" y="1087476"/>
                <a:ext cx="1819027" cy="9839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AT" sz="105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27C6C8-52F4-4F2B-9C85-D34D773A7621}"/>
                  </a:ext>
                </a:extLst>
              </p:cNvPr>
              <p:cNvSpPr txBox="1"/>
              <p:nvPr/>
            </p:nvSpPr>
            <p:spPr>
              <a:xfrm>
                <a:off x="6950701" y="1103953"/>
                <a:ext cx="14029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Olga (Software)</a:t>
                </a:r>
                <a:endParaRPr lang="de-AT" sz="900" b="1" u="sng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17D028-BC0F-44E9-8C78-5F0FC7E68C19}"/>
                  </a:ext>
                </a:extLst>
              </p:cNvPr>
              <p:cNvSpPr txBox="1"/>
              <p:nvPr/>
            </p:nvSpPr>
            <p:spPr>
              <a:xfrm>
                <a:off x="6486001" y="1286558"/>
                <a:ext cx="192249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1. Graphical user interface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2. Calculation of AVs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3. Screening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4. Docking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5. Experiment design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EAD0BC-D95B-420E-B9E1-8ADE8558822B}"/>
                </a:ext>
              </a:extLst>
            </p:cNvPr>
            <p:cNvGrpSpPr/>
            <p:nvPr/>
          </p:nvGrpSpPr>
          <p:grpSpPr>
            <a:xfrm>
              <a:off x="6483130" y="1090227"/>
              <a:ext cx="1842562" cy="976131"/>
              <a:chOff x="4633501" y="1095256"/>
              <a:chExt cx="1842562" cy="9761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3E41BE-65A3-46BA-9714-BC832D6A4767}"/>
                  </a:ext>
                </a:extLst>
              </p:cNvPr>
              <p:cNvSpPr/>
              <p:nvPr/>
            </p:nvSpPr>
            <p:spPr>
              <a:xfrm>
                <a:off x="4654179" y="1095256"/>
                <a:ext cx="1821884" cy="9761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5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5AF22-C585-45A2-94AB-636FAFF02F88}"/>
                  </a:ext>
                </a:extLst>
              </p:cNvPr>
              <p:cNvSpPr txBox="1"/>
              <p:nvPr/>
            </p:nvSpPr>
            <p:spPr>
              <a:xfrm>
                <a:off x="4704637" y="1103953"/>
                <a:ext cx="16594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u="sng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avtraj</a:t>
                </a:r>
                <a:r>
                  <a:rPr lang="en-US" sz="900" b="1" u="sng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(Python library)</a:t>
                </a:r>
                <a:endParaRPr lang="de-AT" sz="900" b="1" u="sng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FDA14-B5A9-4B73-B9D1-1851243AFAC0}"/>
                  </a:ext>
                </a:extLst>
              </p:cNvPr>
              <p:cNvSpPr txBox="1"/>
              <p:nvPr/>
            </p:nvSpPr>
            <p:spPr>
              <a:xfrm>
                <a:off x="4633501" y="1329804"/>
                <a:ext cx="171728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1. Calculation of AVs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2. Screening</a:t>
                </a:r>
              </a:p>
              <a:p>
                <a:r>
                  <a:rPr lang="en-US" sz="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3. Programming scripts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171726-8A8C-4156-BBF8-BA455A620827}"/>
                </a:ext>
              </a:extLst>
            </p:cNvPr>
            <p:cNvSpPr txBox="1"/>
            <p:nvPr/>
          </p:nvSpPr>
          <p:spPr>
            <a:xfrm>
              <a:off x="8601078" y="1361577"/>
              <a:ext cx="2062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1. Graphical user interface</a:t>
              </a:r>
            </a:p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2. Calculation of AVs</a:t>
              </a:r>
            </a:p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3. Screening</a:t>
              </a:r>
            </a:p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4. Docking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56D2F35-FB12-42D7-B529-DABE460C8084}"/>
                </a:ext>
              </a:extLst>
            </p:cNvPr>
            <p:cNvSpPr/>
            <p:nvPr/>
          </p:nvSpPr>
          <p:spPr>
            <a:xfrm rot="5400000">
              <a:off x="9489867" y="1209399"/>
              <a:ext cx="193580" cy="1960829"/>
            </a:xfrm>
            <a:prstGeom prst="rightBrace">
              <a:avLst>
                <a:gd name="adj1" fmla="val 7222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120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3F7E62-7F5F-435D-BEA5-5E92FF552363}"/>
                </a:ext>
              </a:extLst>
            </p:cNvPr>
            <p:cNvCxnSpPr>
              <a:cxnSpLocks/>
            </p:cNvCxnSpPr>
            <p:nvPr/>
          </p:nvCxnSpPr>
          <p:spPr>
            <a:xfrm>
              <a:off x="8484776" y="372013"/>
              <a:ext cx="0" cy="1813633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5CAC7A-BDAF-4A65-A558-A077C18613A0}"/>
                </a:ext>
              </a:extLst>
            </p:cNvPr>
            <p:cNvSpPr txBox="1"/>
            <p:nvPr/>
          </p:nvSpPr>
          <p:spPr>
            <a:xfrm>
              <a:off x="4972726" y="576287"/>
              <a:ext cx="295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1. Calculation of Accessible Volumes (AVs)</a:t>
              </a:r>
            </a:p>
            <a:p>
              <a:r>
                <a:rPr lang="en-US" sz="900" dirty="0">
                  <a:latin typeface="Consolas" panose="020B0609020204030204" pitchFamily="49" charset="0"/>
                  <a:cs typeface="Courier New" panose="02070309020205020404" pitchFamily="49" charset="0"/>
                </a:rPr>
                <a:t>2. Calculation of FRET observables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C163A1-5A4F-48E1-AC13-F7FE511EA377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7383981" y="930064"/>
              <a:ext cx="0" cy="168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B389F78-6D3E-4D89-90D3-D3ADF9CE6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651" y="909587"/>
              <a:ext cx="0" cy="168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B04F844-7FBD-4B2F-B066-2EC7333B4E8B}"/>
              </a:ext>
            </a:extLst>
          </p:cNvPr>
          <p:cNvSpPr txBox="1"/>
          <p:nvPr/>
        </p:nvSpPr>
        <p:spPr>
          <a:xfrm>
            <a:off x="400513" y="2835181"/>
            <a:ext cx="10736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err="1"/>
              <a:t>Avtraj</a:t>
            </a:r>
            <a:r>
              <a:rPr lang="en-US" sz="1400" dirty="0"/>
              <a:t> is a Python library for the calculation of accessible volumes (AVs), screening. </a:t>
            </a:r>
            <a:r>
              <a:rPr lang="en-US" sz="1400" dirty="0" err="1"/>
              <a:t>Avtraj</a:t>
            </a:r>
            <a:r>
              <a:rPr lang="en-US" sz="1400" dirty="0"/>
              <a:t> facilitates the development of new analysis approaches for FRET-based structural models. </a:t>
            </a:r>
            <a:r>
              <a:rPr lang="en-US" sz="1400" dirty="0" err="1"/>
              <a:t>Avtraj</a:t>
            </a:r>
            <a:r>
              <a:rPr lang="en-US" sz="1400" dirty="0"/>
              <a:t> facilitates processing of MD-simulations and the development of Python scripts handling FRET-based structural models. </a:t>
            </a:r>
          </a:p>
          <a:p>
            <a:endParaRPr lang="en-US" sz="1400" dirty="0"/>
          </a:p>
          <a:p>
            <a:r>
              <a:rPr lang="en-US" sz="1400" dirty="0"/>
              <a:t>Olga is a software dedicated towards experimentalists. Olga provides a graphical user interface for the calculation of accessible volumes (AVs), screen a set of structural models against experimental observables, rigid-body docking, and the optimal design of new FRET experiments. </a:t>
            </a:r>
          </a:p>
          <a:p>
            <a:endParaRPr lang="en-US" sz="1400" dirty="0"/>
          </a:p>
          <a:p>
            <a:r>
              <a:rPr lang="en-US" sz="1400" dirty="0"/>
              <a:t>FPS is a software with a graphical user interface for the FRET-based structural modelling. FPS can calculate accessible volumes (AVs), screen a set of structural models against experimental observables, and can generate new structural models by rigid-body docking using experimental FRET data.</a:t>
            </a:r>
          </a:p>
          <a:p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809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Peulen</dc:creator>
  <cp:lastModifiedBy>Thomas Peulen</cp:lastModifiedBy>
  <cp:revision>14</cp:revision>
  <dcterms:created xsi:type="dcterms:W3CDTF">2018-09-28T12:37:52Z</dcterms:created>
  <dcterms:modified xsi:type="dcterms:W3CDTF">2018-09-28T16:40:10Z</dcterms:modified>
</cp:coreProperties>
</file>