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8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6AF4-553F-49BD-98A9-D4255706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2BFA1-8BE6-4AA3-A6A2-A060385C3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DC41-74C9-426C-B781-B5F691EB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5B7-75C6-4D39-BE4D-938EAC55A54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D4082-2B71-4625-856B-2B1EBDAF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92E51-FE65-43AC-816E-88FE7778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D3B-5F15-415E-B788-45A542C666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98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26AD-ED56-4194-95EB-79C51F60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25806-BB07-4E7B-9494-191702C86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D93AC-0485-4846-BDE9-19ADA5DB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5B7-75C6-4D39-BE4D-938EAC55A54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EB6B-C0C6-4F8F-AAB7-063D6F7B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12D0-E36D-4B6D-AAAB-EF8058C5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D3B-5F15-415E-B788-45A542C666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0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BA793-4AC7-489E-A2D0-364492914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786F9-F42C-4625-807C-E9B10406B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84FF-C599-4374-8806-62C289E1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5B7-75C6-4D39-BE4D-938EAC55A54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1023-B798-4EBF-BDB0-0197AAAA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14CC2-B4D8-41AE-851D-2F37CC81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D3B-5F15-415E-B788-45A542C666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38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6C28-9D22-4C84-8745-8CB2AEC6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0F15-C909-4B11-A7E7-E0FDB040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1768-DD97-427A-8A2F-5DA97B4B9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5B7-75C6-4D39-BE4D-938EAC55A54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5B1F8-67E2-4332-8346-457773C2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67B9-2D28-41F4-9A49-80EDC6F8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D3B-5F15-415E-B788-45A542C666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41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7E15-0962-4410-84B7-164E3784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342D7-6CD7-4B17-A1D1-218EBAD1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85412-8770-4D52-8782-E88353E9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5B7-75C6-4D39-BE4D-938EAC55A54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34D1-BEC2-4110-85CD-D27F6B07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B1C5-827E-4BA8-8A0D-BB241053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D3B-5F15-415E-B788-45A542C666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7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6E22-CF18-43D7-BAED-B415B2A7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2BBC-A2A3-4D1D-A3AE-63E786FB6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B1CBE-EDD1-4E16-8E74-224887491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9BAE6-754E-401E-9BF6-700DFE12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5B7-75C6-4D39-BE4D-938EAC55A54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E76FF-8AA3-43B6-B225-D885A15C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3A611-5593-4C23-9C9D-A4215D46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D3B-5F15-415E-B788-45A542C666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47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A458-3DFA-457D-8CF1-1AF197E6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F776C-1892-48D8-A20D-0279B17C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D2CB1-71F4-4825-8925-847EB028E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88EFB-B381-4108-870F-F72106862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67B11-2C18-4DBA-ADE9-52929D115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2B330-9C21-4506-8170-40325CA8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5B7-75C6-4D39-BE4D-938EAC55A54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72EA5-4DA0-4A7D-B8B1-CE59980D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2FD07-BFBD-46BE-BCF2-BEC84BD3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D3B-5F15-415E-B788-45A542C666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29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430C-C84B-4619-8D70-7E59D885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16294-5025-4CE4-A294-3A23ECE4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5B7-75C6-4D39-BE4D-938EAC55A54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1DCDD-B306-4654-8157-6441086D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678AF-C85C-4B9F-9AB8-398C695F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D3B-5F15-415E-B788-45A542C666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2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8C5D0-2520-4888-8A71-2379CAD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5B7-75C6-4D39-BE4D-938EAC55A54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838D-6B51-4189-AEAC-447F5CD2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79267-257F-4775-B51C-8031704C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D3B-5F15-415E-B788-45A542C666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49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7A42-B8C6-48AB-AF85-D4828E6A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1560-9039-45B1-A4FF-BD2FF2B6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17BA-7B4B-4713-8348-73577957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7E94-50D5-40D1-823D-8A32D2689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5B7-75C6-4D39-BE4D-938EAC55A54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18DB1-9870-43BB-BC49-7793D9B8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5DA50-E92C-4D37-807E-5E278891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D3B-5F15-415E-B788-45A542C666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5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AA38-AB84-4357-83BA-0DECC194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55DC3-0781-4134-9DFA-9A3AE7BE4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F5B83-241E-42F8-9B75-F9D01E1ED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CBB3-241F-4B62-B4AA-11C33485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E5B7-75C6-4D39-BE4D-938EAC55A54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1F48B-5040-4B87-AED3-32B75089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7148E-6025-4C0F-B407-AEBDE480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4D3B-5F15-415E-B788-45A542C666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70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98EE3-2F11-44E2-AE42-CCDED88B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3B5E-B777-481D-9987-467BB03E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F476-52D1-4A4F-AEB7-9FD7141C9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9E5B7-75C6-4D39-BE4D-938EAC55A54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F1C07-3F2C-4B09-AA57-6D197C5CC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31806-790C-47AB-9CF3-B67ACB4E0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4D3B-5F15-415E-B788-45A542C666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5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5F67A26-2CC4-4C93-A816-6D016C5BB601}"/>
              </a:ext>
            </a:extLst>
          </p:cNvPr>
          <p:cNvGrpSpPr/>
          <p:nvPr/>
        </p:nvGrpSpPr>
        <p:grpSpPr>
          <a:xfrm>
            <a:off x="310846" y="1349505"/>
            <a:ext cx="9426492" cy="3634821"/>
            <a:chOff x="310846" y="1349505"/>
            <a:chExt cx="9426492" cy="363482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340178-D3C2-4300-8FEE-20D49E4D4A8B}"/>
                </a:ext>
              </a:extLst>
            </p:cNvPr>
            <p:cNvGrpSpPr/>
            <p:nvPr/>
          </p:nvGrpSpPr>
          <p:grpSpPr>
            <a:xfrm>
              <a:off x="310846" y="1349505"/>
              <a:ext cx="3044523" cy="3242489"/>
              <a:chOff x="310846" y="1349505"/>
              <a:chExt cx="3044523" cy="3242489"/>
            </a:xfrm>
          </p:grpSpPr>
          <p:pic>
            <p:nvPicPr>
              <p:cNvPr id="9" name="Picture 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B10ABBB-2DB4-4CB7-A9C4-68CDB5F951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09" t="21889" r="6152" b="18779"/>
              <a:stretch/>
            </p:blipFill>
            <p:spPr>
              <a:xfrm>
                <a:off x="437376" y="1677205"/>
                <a:ext cx="2917993" cy="260701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BDD374-4761-4D08-8BE5-AA995F9AA053}"/>
                  </a:ext>
                </a:extLst>
              </p:cNvPr>
              <p:cNvSpPr txBox="1"/>
              <p:nvPr/>
            </p:nvSpPr>
            <p:spPr>
              <a:xfrm>
                <a:off x="437376" y="1349505"/>
                <a:ext cx="18048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1. AV calculation</a:t>
                </a:r>
                <a:endParaRPr lang="de-DE" sz="16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5BDA04-0A95-4077-B046-95763B0CF34C}"/>
                  </a:ext>
                </a:extLst>
              </p:cNvPr>
              <p:cNvSpPr txBox="1"/>
              <p:nvPr/>
            </p:nvSpPr>
            <p:spPr>
              <a:xfrm>
                <a:off x="310846" y="4284217"/>
                <a:ext cx="26484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Red: Quenching amino acids</a:t>
                </a:r>
                <a:endParaRPr lang="de-DE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BA6D006-8E56-47C8-95F6-E48B9B872F01}"/>
                </a:ext>
              </a:extLst>
            </p:cNvPr>
            <p:cNvGrpSpPr/>
            <p:nvPr/>
          </p:nvGrpSpPr>
          <p:grpSpPr>
            <a:xfrm>
              <a:off x="3447292" y="1349505"/>
              <a:ext cx="3045925" cy="3634821"/>
              <a:chOff x="3707205" y="1349505"/>
              <a:chExt cx="3045925" cy="363482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A14AF09-26D5-49F2-A526-D0144312E729}"/>
                  </a:ext>
                </a:extLst>
              </p:cNvPr>
              <p:cNvGrpSpPr/>
              <p:nvPr/>
            </p:nvGrpSpPr>
            <p:grpSpPr>
              <a:xfrm>
                <a:off x="3773943" y="1677205"/>
                <a:ext cx="2797834" cy="2802150"/>
                <a:chOff x="3737429" y="1175657"/>
                <a:chExt cx="3664858" cy="3670512"/>
              </a:xfrm>
            </p:grpSpPr>
            <p:pic>
              <p:nvPicPr>
                <p:cNvPr id="5" name="Picture 4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686E73BD-7D80-4ED1-86DB-CD60DAA5AD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3030" t="19507" r="2231" b="46627"/>
                <a:stretch/>
              </p:blipFill>
              <p:spPr>
                <a:xfrm>
                  <a:off x="3759200" y="1175657"/>
                  <a:ext cx="3643087" cy="1857828"/>
                </a:xfrm>
                <a:prstGeom prst="rect">
                  <a:avLst/>
                </a:prstGeom>
              </p:spPr>
            </p:pic>
            <p:pic>
              <p:nvPicPr>
                <p:cNvPr id="10" name="Picture 9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9D6BB1AF-6B7E-4792-8449-64565D60F0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50" t="61311" r="2766" b="4823"/>
                <a:stretch/>
              </p:blipFill>
              <p:spPr>
                <a:xfrm>
                  <a:off x="3737429" y="3149599"/>
                  <a:ext cx="3664858" cy="1696570"/>
                </a:xfrm>
                <a:prstGeom prst="rect">
                  <a:avLst/>
                </a:prstGeom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5D0CD3-44E6-4ED8-B3E7-BB4379679F93}"/>
                  </a:ext>
                </a:extLst>
              </p:cNvPr>
              <p:cNvSpPr txBox="1"/>
              <p:nvPr/>
            </p:nvSpPr>
            <p:spPr>
              <a:xfrm>
                <a:off x="3707205" y="1349505"/>
                <a:ext cx="23887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2. Diffusion simulation</a:t>
                </a:r>
                <a:endParaRPr lang="de-DE" sz="16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4C8A68-3093-4085-B7D9-896F3F8751B2}"/>
                  </a:ext>
                </a:extLst>
              </p:cNvPr>
              <p:cNvSpPr txBox="1"/>
              <p:nvPr/>
            </p:nvSpPr>
            <p:spPr>
              <a:xfrm>
                <a:off x="3755193" y="4461106"/>
                <a:ext cx="29979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 from mean dye position</a:t>
                </a:r>
              </a:p>
              <a:p>
                <a:r>
                  <a:rPr lang="en-US" sz="14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Autocorrelation of dye trajectory</a:t>
                </a:r>
                <a:endParaRPr lang="de-DE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1AA19C5-7EA4-4E99-B13B-DBE4D1F0ACA5}"/>
                </a:ext>
              </a:extLst>
            </p:cNvPr>
            <p:cNvGrpSpPr/>
            <p:nvPr/>
          </p:nvGrpSpPr>
          <p:grpSpPr>
            <a:xfrm>
              <a:off x="6390789" y="1349505"/>
              <a:ext cx="3346549" cy="3616970"/>
              <a:chOff x="6753130" y="1367356"/>
              <a:chExt cx="3346549" cy="3616970"/>
            </a:xfrm>
          </p:grpSpPr>
          <p:pic>
            <p:nvPicPr>
              <p:cNvPr id="7" name="Picture 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1FF0521A-81A4-42FF-A16A-09A5A3B38A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000" t="32383" r="2587" b="3638"/>
              <a:stretch/>
            </p:blipFill>
            <p:spPr>
              <a:xfrm>
                <a:off x="6838742" y="1729918"/>
                <a:ext cx="3004457" cy="273118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BDEFA09-F06C-451E-A202-BC780182438C}"/>
                  </a:ext>
                </a:extLst>
              </p:cNvPr>
              <p:cNvSpPr txBox="1"/>
              <p:nvPr/>
            </p:nvSpPr>
            <p:spPr>
              <a:xfrm>
                <a:off x="6753130" y="1367356"/>
                <a:ext cx="23727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3. Fluorescence decay</a:t>
                </a:r>
                <a:endParaRPr lang="de-DE" sz="16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E76616-9B11-4260-90CA-201777CC278F}"/>
                  </a:ext>
                </a:extLst>
              </p:cNvPr>
              <p:cNvSpPr txBox="1"/>
              <p:nvPr/>
            </p:nvSpPr>
            <p:spPr>
              <a:xfrm>
                <a:off x="6845262" y="4461106"/>
                <a:ext cx="3254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Unquenched fluorescence decay</a:t>
                </a:r>
              </a:p>
              <a:p>
                <a:r>
                  <a:rPr lang="en-US" sz="14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Decay of dynamically quenched dye</a:t>
                </a:r>
                <a:endParaRPr lang="de-DE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702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Peulen</dc:creator>
  <cp:lastModifiedBy>Thomas Peulen</cp:lastModifiedBy>
  <cp:revision>3</cp:revision>
  <dcterms:created xsi:type="dcterms:W3CDTF">2019-08-11T19:16:56Z</dcterms:created>
  <dcterms:modified xsi:type="dcterms:W3CDTF">2019-08-11T19:34:47Z</dcterms:modified>
</cp:coreProperties>
</file>