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96D-911E-45E1-BCE6-F6E1C743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F903-7A6C-400B-B63D-D759F95B9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4BF6-8BB6-4BEC-8E33-330BDDAF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962C-09F8-4354-B23A-BE0441A7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AB80E-0B12-4173-A496-7C257D0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B391-E0AB-4EB8-A2A9-25949CA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2AF88-47F1-4297-B67A-D6A84199A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2522-CDA9-4CA3-9B20-99E71FB8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A537A-2D69-4438-A507-2D333BA0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51B0-A55A-4803-B3E8-ECC39537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969D4-10CC-4AC6-B385-FE0E325B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C4A44-A934-49A6-8579-98033764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DB7B-BE7F-45EF-96C3-C9985C5A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CA9F-7313-48E9-B082-5A9B8FAF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63DD-AEA5-47E7-A4EF-6C98BBB6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68E1-44F0-487B-BF79-12026173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970F-C8F8-4247-BB58-FF30218F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934B-FCED-4E5F-9E56-9C7DE1D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3088-5FAA-4629-B873-2C881B1B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A974-D475-4A79-B5C6-E3386D4A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D0E-E9CB-4B12-BF43-5B6CE105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A10D-60E9-4B6C-9B15-3E38CEC8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009E-95DE-4440-BF7F-6BE3A685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7AC2-942A-474C-8828-F671E05D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F5BA2-02E9-4A6B-84A2-357BDD88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B207-CFC2-46A3-AF43-0D852B18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42E0-AE4E-4E76-8B1F-80EA363CD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FD66-D0CF-4D6D-AD18-1AA72DEB2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0B80-A08E-4A4A-992C-CC2337B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04E7-A47F-4CE3-B792-35213736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3D51E-5C64-456E-A392-5F96A8A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632-02C7-4B60-8819-B10D1317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01A0-CACE-49E2-A202-BCA4E5B0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3D2E-E51E-45F2-8E0C-405F121E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8CAB5-B477-43EB-85F7-C4A468815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8AF18-56E7-4BFF-BBCB-0BF9554BC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B0B1B-A9BE-42AD-8B4B-EC00171F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533CE-6967-47EA-AF08-1288AC8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D8BD-8183-43C1-B180-34FF1C62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45BB-7177-41AF-A3BE-4897CA8D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D9F1B-25F9-4702-8CF8-C3633D91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1BF4-D3D2-48F9-950C-0149B667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C114A-256C-4DC9-A0B8-5F61002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E37DA-BBF9-4956-B3A8-3D474EEF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9BFF4-B08F-4456-8FBF-D0E6F4E5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E1E6-5BE4-4B51-9F0A-C4343599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6C20-9B95-424E-823E-A17A1A27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E88A-4F05-4F6C-ACEE-5388A7A33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C59B6-6351-4FE8-8520-93750B87F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EBE9-14F6-47AB-8B97-0FA523A0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FC9B-F1BE-442C-B9FC-E705B0B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AB22D-F4CE-40F9-B160-1361A40A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A66-092C-4E83-8152-855F5B8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7ED7A-FDA8-4ECB-A3C6-CFD35864E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FE7EA-2AB2-4F7B-8BBE-41F7A70D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B295A-DDAE-454C-97FF-E85B497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1626-5738-40CF-9ED6-D967072A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729A-EB6D-4FC2-A38C-8C609FE8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6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CB1CC-C70B-43CA-A35C-2BB48967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4BB6-F0CE-4CBC-9D29-4BE28A28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743E-7B87-47E1-ADA7-657246866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F2C6-DFC3-4CFF-96ED-A4B6EDEAEE6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09EB-3914-4B6E-8C5E-091D9B3AD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0BA2-F46C-4144-98EB-9D7CCD1BD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0E7D-9A9B-467C-B872-CCBD855E4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459024-ECEC-4426-9EDC-C62D4E1EE2DF}"/>
              </a:ext>
            </a:extLst>
          </p:cNvPr>
          <p:cNvGrpSpPr/>
          <p:nvPr/>
        </p:nvGrpSpPr>
        <p:grpSpPr>
          <a:xfrm>
            <a:off x="172003" y="1154431"/>
            <a:ext cx="2118840" cy="805025"/>
            <a:chOff x="172003" y="1154431"/>
            <a:chExt cx="2118840" cy="8050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31EFB6-770C-44F2-BFA0-B0726529029B}"/>
                </a:ext>
              </a:extLst>
            </p:cNvPr>
            <p:cNvSpPr/>
            <p:nvPr/>
          </p:nvSpPr>
          <p:spPr>
            <a:xfrm>
              <a:off x="991554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9E3D8A-79D2-49F1-B2F3-0C63A6D59BDB}"/>
                </a:ext>
              </a:extLst>
            </p:cNvPr>
            <p:cNvSpPr/>
            <p:nvPr/>
          </p:nvSpPr>
          <p:spPr>
            <a:xfrm>
              <a:off x="1503049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0CBF41-421B-47F8-99A6-7AFB2BC47A87}"/>
                </a:ext>
              </a:extLst>
            </p:cNvPr>
            <p:cNvSpPr/>
            <p:nvPr/>
          </p:nvSpPr>
          <p:spPr>
            <a:xfrm>
              <a:off x="1271059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F44BA-8397-4EFD-AAEA-E93D8B875AD8}"/>
                </a:ext>
              </a:extLst>
            </p:cNvPr>
            <p:cNvSpPr/>
            <p:nvPr/>
          </p:nvSpPr>
          <p:spPr>
            <a:xfrm>
              <a:off x="1905821" y="1522650"/>
              <a:ext cx="192939" cy="1929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BB7473-351F-4BAA-A28B-E628E2935811}"/>
                </a:ext>
              </a:extLst>
            </p:cNvPr>
            <p:cNvSpPr/>
            <p:nvPr/>
          </p:nvSpPr>
          <p:spPr>
            <a:xfrm>
              <a:off x="728485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C2B9E0-57C4-43C8-AB1F-3F81EF658500}"/>
                </a:ext>
              </a:extLst>
            </p:cNvPr>
            <p:cNvSpPr/>
            <p:nvPr/>
          </p:nvSpPr>
          <p:spPr>
            <a:xfrm>
              <a:off x="224245" y="1520297"/>
              <a:ext cx="192939" cy="1929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22BA2-E60B-4E39-8C8E-38A89F114A86}"/>
                </a:ext>
              </a:extLst>
            </p:cNvPr>
            <p:cNvSpPr txBox="1"/>
            <p:nvPr/>
          </p:nvSpPr>
          <p:spPr>
            <a:xfrm>
              <a:off x="947551" y="1154431"/>
              <a:ext cx="134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TTTRlib</a:t>
              </a:r>
              <a:endParaRPr lang="en-US" sz="2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317977-8361-4009-9536-73A8E2CB8511}"/>
                </a:ext>
              </a:extLst>
            </p:cNvPr>
            <p:cNvSpPr txBox="1"/>
            <p:nvPr/>
          </p:nvSpPr>
          <p:spPr>
            <a:xfrm>
              <a:off x="172003" y="1713235"/>
              <a:ext cx="18117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Time-tagged time-resolved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1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Peulen</dc:creator>
  <cp:lastModifiedBy>Thomas Peulen</cp:lastModifiedBy>
  <cp:revision>3</cp:revision>
  <dcterms:created xsi:type="dcterms:W3CDTF">2021-03-20T17:52:04Z</dcterms:created>
  <dcterms:modified xsi:type="dcterms:W3CDTF">2021-03-20T18:06:37Z</dcterms:modified>
</cp:coreProperties>
</file>