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452CC-C098-49F5-8009-A25796452BD9}" v="1" dt="2023-11-20T15:54:42.668"/>
    <p1510:client id="{9565B2BB-70D7-4110-9F91-CF1C14D2DD80}" v="7" dt="2023-11-20T10:24:26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33CE-F092-2F19-1AAB-6D0480251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DE41A-130B-B8A3-E649-4F532E247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DA21-D819-A412-C749-AC86A2CF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01FE-63BA-489D-A409-3369E9C689DD}" type="datetimeFigureOut">
              <a:rPr lang="pl-PL" smtClean="0"/>
              <a:t>20.11.2023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D5D16-6D46-52C9-8D7F-17E9517D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331F3-1F25-4400-0D93-2FC3268E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5482-2711-4FB9-906B-6805824222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527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DFA2-3B3E-3EB6-7C0F-51843F70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262A8-DB5B-34A5-3531-B8A949756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90711-C373-6C82-EEE7-B883A043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01FE-63BA-489D-A409-3369E9C689DD}" type="datetimeFigureOut">
              <a:rPr lang="pl-PL" smtClean="0"/>
              <a:t>20.11.2023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B939-5558-52C1-0294-BB0182BB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9636E-8677-6328-BCD8-054D45F3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5482-2711-4FB9-906B-6805824222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924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7D70D-E919-83B8-B22A-4574C8811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2A08F-3FC0-585B-2DEE-4356BE67B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6EAA3-7E8D-A5FB-553D-0061E660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01FE-63BA-489D-A409-3369E9C689DD}" type="datetimeFigureOut">
              <a:rPr lang="pl-PL" smtClean="0"/>
              <a:t>20.11.2023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02F05-7275-5702-60AB-39F29722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AEEA1-6B65-C4E0-52F5-59DF2682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5482-2711-4FB9-906B-6805824222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715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D146-2C74-CC25-EE45-9B1E75EB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3B67-72AE-BBF1-98BE-3C113813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2C0B8-3341-F4D2-FCF8-0DE0BE75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01FE-63BA-489D-A409-3369E9C689DD}" type="datetimeFigureOut">
              <a:rPr lang="pl-PL" smtClean="0"/>
              <a:t>20.11.2023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C20C5-C3B8-909B-8D6F-A5369C86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A9512-74E0-FD08-6CD2-583C8A3D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5482-2711-4FB9-906B-6805824222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715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E649-43B8-553F-172D-B62BFBB7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5F1F1-801B-C743-41EB-BD3BDFDBE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59BC3-922C-D75E-B475-5BD98386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01FE-63BA-489D-A409-3369E9C689DD}" type="datetimeFigureOut">
              <a:rPr lang="pl-PL" smtClean="0"/>
              <a:t>20.11.2023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D494E-5BD9-9582-DACE-EE2C3190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B9EE-F140-AD17-7F23-4F789C9B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5482-2711-4FB9-906B-6805824222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04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7F00-E44D-C727-068C-D9AD4B9D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608D-A8A9-8794-0F0C-5D500D091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A63D1-4D0C-BB50-0A6B-7DED2E21B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18D17-7F72-3258-E551-3D42EBCB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01FE-63BA-489D-A409-3369E9C689DD}" type="datetimeFigureOut">
              <a:rPr lang="pl-PL" smtClean="0"/>
              <a:t>20.11.2023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241D4-B07B-6562-7763-C1BF0F8C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D1FEB-62A1-839D-A9D9-CBA34404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5482-2711-4FB9-906B-6805824222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338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EC6C-387D-049D-48C5-B15FCC4A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AD13F-D785-B75B-FCBE-21371F46F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F3344-F01C-4866-DD3F-0CF096919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0928E-E4B7-EB1B-36FE-9F41DD86C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C1CB2-5444-7CB5-1F19-BB994191D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8B508-757B-B4F2-2C5F-C95AB1EE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01FE-63BA-489D-A409-3369E9C689DD}" type="datetimeFigureOut">
              <a:rPr lang="pl-PL" smtClean="0"/>
              <a:t>20.11.2023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0E053-F73F-9EDD-BE98-7CA1D39B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0B51D-F6C2-1218-0658-72EEDB79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5482-2711-4FB9-906B-6805824222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569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5616-4F81-D58C-D2A0-D43CC17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647A3-CEAD-AFEA-9280-3EFE0849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01FE-63BA-489D-A409-3369E9C689DD}" type="datetimeFigureOut">
              <a:rPr lang="pl-PL" smtClean="0"/>
              <a:t>20.11.2023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F8D96-9F7F-05FE-CDCC-E4AA48AF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E84E0-DD68-D2C6-A09A-85CFA2EC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5482-2711-4FB9-906B-6805824222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124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5D9DD-C293-5AF1-2A0A-D8BD5E2F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01FE-63BA-489D-A409-3369E9C689DD}" type="datetimeFigureOut">
              <a:rPr lang="pl-PL" smtClean="0"/>
              <a:t>20.11.2023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F40D0-FF84-E083-E0D1-84120AC6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78BD4-6549-8982-A681-4CF06394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5482-2711-4FB9-906B-6805824222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21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AC31-E350-97ED-0C1F-C3506CDB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F9EB0-C0AC-F406-DE3B-C2E700EFC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1F94B-8113-C2CC-21AC-59FC30716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4B57C-86F3-1A78-4863-CF45BF6A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01FE-63BA-489D-A409-3369E9C689DD}" type="datetimeFigureOut">
              <a:rPr lang="pl-PL" smtClean="0"/>
              <a:t>20.11.2023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9AD52-C41B-C79B-8543-103ED3C8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5753A-70FC-C5F5-30C6-CAD314CA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5482-2711-4FB9-906B-6805824222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44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1EC3-873F-2ECA-3069-811EA432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6CACB-3A2C-394F-5565-28FA69475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F8491-5FFC-7651-8ACB-106ACF066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3AF0E-DD4F-002F-48E8-709A0407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01FE-63BA-489D-A409-3369E9C689DD}" type="datetimeFigureOut">
              <a:rPr lang="pl-PL" smtClean="0"/>
              <a:t>20.11.2023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3137B-1321-5776-D56C-76C59527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4F061-C41A-D859-4FA5-09C262BC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65482-2711-4FB9-906B-6805824222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969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2B789-766C-1BBC-6E12-21ECBD80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F3C7B-200F-58FD-50A2-7B9F55DA9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D0DA1-BFB8-3967-7828-A7B6908C3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201FE-63BA-489D-A409-3369E9C689DD}" type="datetimeFigureOut">
              <a:rPr lang="pl-PL" smtClean="0"/>
              <a:t>20.11.2023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6AFE-711F-EB71-44F0-3789A687B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8B4A5-EDAA-1508-9A06-6AF7122DF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5482-2711-4FB9-906B-68058242225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49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E951A18-22C9-CCB3-F73D-E603CB575341}"/>
              </a:ext>
            </a:extLst>
          </p:cNvPr>
          <p:cNvSpPr/>
          <p:nvPr/>
        </p:nvSpPr>
        <p:spPr>
          <a:xfrm>
            <a:off x="5374257" y="1362976"/>
            <a:ext cx="2156953" cy="18714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800" dirty="0">
                <a:latin typeface="Arial Black" panose="020B0A04020102020204" pitchFamily="34" charset="0"/>
              </a:rPr>
              <a:t>∑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E48C48-A30A-3D7C-DCB2-299125AB10BF}"/>
              </a:ext>
            </a:extLst>
          </p:cNvPr>
          <p:cNvCxnSpPr>
            <a:cxnSpLocks/>
          </p:cNvCxnSpPr>
          <p:nvPr/>
        </p:nvCxnSpPr>
        <p:spPr>
          <a:xfrm>
            <a:off x="3821503" y="2286003"/>
            <a:ext cx="1475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910EB24-840B-C672-F694-10EA88517414}"/>
              </a:ext>
            </a:extLst>
          </p:cNvPr>
          <p:cNvSpPr/>
          <p:nvPr/>
        </p:nvSpPr>
        <p:spPr>
          <a:xfrm rot="5400000">
            <a:off x="2734574" y="1850370"/>
            <a:ext cx="1302589" cy="87126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dirty="0"/>
              <a:t>  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5B6F4E-692E-2254-C085-486500850DFB}"/>
              </a:ext>
            </a:extLst>
          </p:cNvPr>
          <p:cNvSpPr/>
          <p:nvPr/>
        </p:nvSpPr>
        <p:spPr>
          <a:xfrm>
            <a:off x="8574658" y="1554696"/>
            <a:ext cx="1828800" cy="1488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CDD5BA-D4D5-5AFD-C9F9-A31C8CAC9A69}"/>
              </a:ext>
            </a:extLst>
          </p:cNvPr>
          <p:cNvCxnSpPr>
            <a:stCxn id="4" idx="6"/>
            <a:endCxn id="9" idx="1"/>
          </p:cNvCxnSpPr>
          <p:nvPr/>
        </p:nvCxnSpPr>
        <p:spPr>
          <a:xfrm flipV="1">
            <a:off x="7531210" y="2298723"/>
            <a:ext cx="1043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A00729-60F4-F002-92B2-94103EA6AA7C}"/>
              </a:ext>
            </a:extLst>
          </p:cNvPr>
          <p:cNvGrpSpPr/>
          <p:nvPr/>
        </p:nvGrpSpPr>
        <p:grpSpPr>
          <a:xfrm rot="16200000">
            <a:off x="5279540" y="3756369"/>
            <a:ext cx="2346385" cy="1302589"/>
            <a:chOff x="4938623" y="4124868"/>
            <a:chExt cx="2346385" cy="130258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8F41828-1FEF-6FE5-2F1A-EFEB4C1319C3}"/>
                </a:ext>
              </a:extLst>
            </p:cNvPr>
            <p:cNvCxnSpPr>
              <a:cxnSpLocks/>
            </p:cNvCxnSpPr>
            <p:nvPr/>
          </p:nvCxnSpPr>
          <p:spPr>
            <a:xfrm>
              <a:off x="5809891" y="4776162"/>
              <a:ext cx="14751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2C495BF-C656-02F2-E0EC-DA9CB90A1A69}"/>
                </a:ext>
              </a:extLst>
            </p:cNvPr>
            <p:cNvSpPr/>
            <p:nvPr/>
          </p:nvSpPr>
          <p:spPr>
            <a:xfrm rot="5400000">
              <a:off x="4722962" y="4340529"/>
              <a:ext cx="1302589" cy="871268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pl-PL" dirty="0"/>
                <a:t>  W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F6BE70-1BAF-6357-A063-5794020485CD}"/>
              </a:ext>
            </a:extLst>
          </p:cNvPr>
          <p:cNvCxnSpPr>
            <a:endCxn id="8" idx="3"/>
          </p:cNvCxnSpPr>
          <p:nvPr/>
        </p:nvCxnSpPr>
        <p:spPr>
          <a:xfrm>
            <a:off x="388189" y="2286003"/>
            <a:ext cx="256204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5EC68B-12E1-4809-493D-6E1E797F4EB9}"/>
              </a:ext>
            </a:extLst>
          </p:cNvPr>
          <p:cNvCxnSpPr>
            <a:endCxn id="28" idx="3"/>
          </p:cNvCxnSpPr>
          <p:nvPr/>
        </p:nvCxnSpPr>
        <p:spPr>
          <a:xfrm flipV="1">
            <a:off x="6452732" y="5580856"/>
            <a:ext cx="2" cy="106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6FFEA0-A7FB-78FA-EF1B-AD4EB0E728E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403458" y="2298723"/>
            <a:ext cx="1647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4BC572-712D-64D6-0CE3-81A6CB2E9FED}"/>
              </a:ext>
            </a:extLst>
          </p:cNvPr>
          <p:cNvSpPr txBox="1"/>
          <p:nvPr/>
        </p:nvSpPr>
        <p:spPr>
          <a:xfrm>
            <a:off x="938676" y="1775690"/>
            <a:ext cx="271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X1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F1141-E0C6-E4FA-00ED-A52BD637A0CF}"/>
              </a:ext>
            </a:extLst>
          </p:cNvPr>
          <p:cNvSpPr txBox="1"/>
          <p:nvPr/>
        </p:nvSpPr>
        <p:spPr>
          <a:xfrm>
            <a:off x="6685472" y="5874589"/>
            <a:ext cx="100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Bias</a:t>
            </a:r>
            <a:endParaRPr lang="pl-P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9CFCEF-55DE-6ECE-9528-3A02BCF60CD7}"/>
              </a:ext>
            </a:extLst>
          </p:cNvPr>
          <p:cNvSpPr txBox="1"/>
          <p:nvPr/>
        </p:nvSpPr>
        <p:spPr>
          <a:xfrm>
            <a:off x="6685472" y="6331789"/>
            <a:ext cx="19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X0 =1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5C46F9-0036-1D75-799F-05F8DE94E496}"/>
              </a:ext>
            </a:extLst>
          </p:cNvPr>
          <p:cNvSpPr txBox="1"/>
          <p:nvPr/>
        </p:nvSpPr>
        <p:spPr>
          <a:xfrm>
            <a:off x="7686136" y="1775690"/>
            <a:ext cx="88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4407CA-5A3B-8950-CEAE-89EC63746133}"/>
              </a:ext>
            </a:extLst>
          </p:cNvPr>
          <p:cNvSpPr txBox="1"/>
          <p:nvPr/>
        </p:nvSpPr>
        <p:spPr>
          <a:xfrm>
            <a:off x="10636370" y="1775690"/>
            <a:ext cx="99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C6F038-D4DF-AE9C-6583-12C24929DB4D}"/>
              </a:ext>
            </a:extLst>
          </p:cNvPr>
          <p:cNvSpPr txBox="1"/>
          <p:nvPr/>
        </p:nvSpPr>
        <p:spPr>
          <a:xfrm>
            <a:off x="8635045" y="1418893"/>
            <a:ext cx="1820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  <a:p>
            <a:r>
              <a:rPr lang="pl-PL" dirty="0" err="1"/>
              <a:t>Linear</a:t>
            </a:r>
            <a:r>
              <a:rPr lang="pl-PL" dirty="0"/>
              <a:t> </a:t>
            </a:r>
            <a:r>
              <a:rPr lang="pl-PL" dirty="0" err="1"/>
              <a:t>activation</a:t>
            </a:r>
            <a:br>
              <a:rPr lang="pl-PL" dirty="0"/>
            </a:br>
            <a:r>
              <a:rPr lang="pl-PL" dirty="0" err="1"/>
              <a:t>Function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775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Maciej Bujalski</dc:creator>
  <cp:lastModifiedBy>Maciej Bujalski</cp:lastModifiedBy>
  <cp:revision>3</cp:revision>
  <dcterms:created xsi:type="dcterms:W3CDTF">2023-11-20T09:21:07Z</dcterms:created>
  <dcterms:modified xsi:type="dcterms:W3CDTF">2023-11-20T16:17:20Z</dcterms:modified>
</cp:coreProperties>
</file>