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4"/>
  </p:sldMasterIdLst>
  <p:notesMasterIdLst>
    <p:notesMasterId r:id="rId22"/>
  </p:notesMasterIdLst>
  <p:sldIdLst>
    <p:sldId id="264" r:id="rId5"/>
    <p:sldId id="681" r:id="rId6"/>
    <p:sldId id="278" r:id="rId7"/>
    <p:sldId id="265" r:id="rId8"/>
    <p:sldId id="274" r:id="rId9"/>
    <p:sldId id="708" r:id="rId10"/>
    <p:sldId id="280" r:id="rId11"/>
    <p:sldId id="279" r:id="rId12"/>
    <p:sldId id="712" r:id="rId13"/>
    <p:sldId id="713" r:id="rId14"/>
    <p:sldId id="697" r:id="rId15"/>
    <p:sldId id="267" r:id="rId16"/>
    <p:sldId id="716" r:id="rId17"/>
    <p:sldId id="715" r:id="rId18"/>
    <p:sldId id="710" r:id="rId19"/>
    <p:sldId id="718" r:id="rId20"/>
    <p:sldId id="268"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Osier-Mixon" initials="" lastIdx="1" clrIdx="0"/>
  <p:cmAuthor id="7" name="Jansen, Sander" initials="JS [2]" lastIdx="8" clrIdx="7">
    <p:extLst>
      <p:ext uri="{19B8F6BF-5375-455C-9EA6-DF929625EA0E}">
        <p15:presenceInfo xmlns:p15="http://schemas.microsoft.com/office/powerpoint/2012/main" userId="S-1-5-21-1213303737-1786771823-1669754145-134788" providerId="AD"/>
      </p:ext>
    </p:extLst>
  </p:cmAuthor>
  <p:cmAuthor id="1" name="BALEA Lucian" initials="BL" lastIdx="31" clrIdx="1">
    <p:extLst>
      <p:ext uri="{19B8F6BF-5375-455C-9EA6-DF929625EA0E}">
        <p15:presenceInfo xmlns:p15="http://schemas.microsoft.com/office/powerpoint/2012/main" userId="S::lucian.balea@rte-france.com::822c887d-be06-4a8d-a50b-40fe1f7b3153" providerId="AD"/>
      </p:ext>
    </p:extLst>
  </p:cmAuthor>
  <p:cmAuthor id="2" name="sander.jansen@alliander.com" initials="sa" lastIdx="2" clrIdx="2">
    <p:extLst>
      <p:ext uri="{19B8F6BF-5375-455C-9EA6-DF929625EA0E}">
        <p15:presenceInfo xmlns:p15="http://schemas.microsoft.com/office/powerpoint/2012/main" userId="S::urn:spo:guest#sander.jansen@alliander.com::" providerId="AD"/>
      </p:ext>
    </p:extLst>
  </p:cmAuthor>
  <p:cmAuthor id="3" name="thomas.charton@nationalgrid.com" initials="th" lastIdx="1" clrIdx="3">
    <p:extLst>
      <p:ext uri="{19B8F6BF-5375-455C-9EA6-DF929625EA0E}">
        <p15:presenceInfo xmlns:p15="http://schemas.microsoft.com/office/powerpoint/2012/main" userId="S::urn:spo:guest#thomas.charton@nationalgrid.com::" providerId="AD"/>
      </p:ext>
    </p:extLst>
  </p:cmAuthor>
  <p:cmAuthor id="4" name="laurent.van.groningen@alliander.com" initials="la" lastIdx="4" clrIdx="4">
    <p:extLst>
      <p:ext uri="{19B8F6BF-5375-455C-9EA6-DF929625EA0E}">
        <p15:presenceInfo xmlns:p15="http://schemas.microsoft.com/office/powerpoint/2012/main" userId="S::urn:spo:guest#laurent.van.groningen@alliander.com::" providerId="AD"/>
      </p:ext>
    </p:extLst>
  </p:cmAuthor>
  <p:cmAuthor id="5" name="FOUSSERET Frederic" initials="FF" lastIdx="2" clrIdx="5">
    <p:extLst>
      <p:ext uri="{19B8F6BF-5375-455C-9EA6-DF929625EA0E}">
        <p15:presenceInfo xmlns:p15="http://schemas.microsoft.com/office/powerpoint/2012/main" userId="S::frederic.fousseret@rte-france.com::ffcf64ff-09e1-4181-a795-32e15e3865ed" providerId="AD"/>
      </p:ext>
    </p:extLst>
  </p:cmAuthor>
  <p:cmAuthor id="6" name="Jansen, Sander" initials="JS" lastIdx="10" clrIdx="6">
    <p:extLst>
      <p:ext uri="{19B8F6BF-5375-455C-9EA6-DF929625EA0E}">
        <p15:presenceInfo xmlns:p15="http://schemas.microsoft.com/office/powerpoint/2012/main" userId="S::sander.jansen_alliander.com#ext#@rtefrance.onmicrosoft.com::2eec9559-5c3b-4869-b343-2ca6504701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700"/>
    <a:srgbClr val="158FDF"/>
    <a:srgbClr val="D7A979"/>
    <a:srgbClr val="D87B41"/>
    <a:srgbClr val="D84800"/>
    <a:srgbClr val="D6D5A9"/>
    <a:srgbClr val="FFFDA9"/>
    <a:srgbClr val="D6D479"/>
    <a:srgbClr val="8F1F4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E58EB3-B969-49A8-B0A7-21AB83089CBA}">
  <a:tblStyle styleId="{A4E58EB3-B969-49A8-B0A7-21AB83089CBA}" styleName="Table_0">
    <a:wholeTbl>
      <a:tcTxStyle b="off" i="off">
        <a:font>
          <a:latin typeface="Gill Sans Light"/>
          <a:ea typeface="Gill Sans Light"/>
          <a:cs typeface="Gill Sans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9"/>
          </a:solidFill>
        </a:fill>
      </a:tcStyle>
    </a:wholeTbl>
    <a:band1H>
      <a:tcTxStyle b="off" i="off"/>
      <a:tcStyle>
        <a:tcBdr/>
        <a:fill>
          <a:solidFill>
            <a:srgbClr val="CADBF3"/>
          </a:solidFill>
        </a:fill>
      </a:tcStyle>
    </a:band1H>
    <a:band2H>
      <a:tcTxStyle b="off" i="off"/>
      <a:tcStyle>
        <a:tcBdr/>
      </a:tcStyle>
    </a:band2H>
    <a:band1V>
      <a:tcTxStyle b="off" i="off"/>
      <a:tcStyle>
        <a:tcBdr/>
        <a:fill>
          <a:solidFill>
            <a:srgbClr val="CADBF3"/>
          </a:solidFill>
        </a:fill>
      </a:tcStyle>
    </a:band1V>
    <a:band2V>
      <a:tcTxStyle b="off" i="off"/>
      <a:tcStyle>
        <a:tcBdr/>
      </a:tcStyle>
    </a:band2V>
    <a:lastCol>
      <a:tcTxStyle b="on" i="off">
        <a:font>
          <a:latin typeface="Gill Sans Light"/>
          <a:ea typeface="Gill Sans Light"/>
          <a:cs typeface="Gill Sans Light"/>
        </a:font>
        <a:schemeClr val="lt1"/>
      </a:tcTxStyle>
      <a:tcStyle>
        <a:tcBdr/>
        <a:fill>
          <a:solidFill>
            <a:schemeClr val="accent1"/>
          </a:solidFill>
        </a:fill>
      </a:tcStyle>
    </a:lastCol>
    <a:firstCol>
      <a:tcTxStyle b="on" i="off">
        <a:font>
          <a:latin typeface="Gill Sans Light"/>
          <a:ea typeface="Gill Sans Light"/>
          <a:cs typeface="Gill Sans Light"/>
        </a:font>
        <a:schemeClr val="lt1"/>
      </a:tcTxStyle>
      <a:tcStyle>
        <a:tcBdr/>
        <a:fill>
          <a:solidFill>
            <a:schemeClr val="accent1"/>
          </a:solidFill>
        </a:fill>
      </a:tcStyle>
    </a:firstCol>
    <a:lastRow>
      <a:tcTxStyle b="on" i="off">
        <a:font>
          <a:latin typeface="Gill Sans Light"/>
          <a:ea typeface="Gill Sans Light"/>
          <a:cs typeface="Gill Sans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Gill Sans Light"/>
          <a:ea typeface="Gill Sans Light"/>
          <a:cs typeface="Gill Sans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17" autoAdjust="0"/>
  </p:normalViewPr>
  <p:slideViewPr>
    <p:cSldViewPr snapToGrid="0">
      <p:cViewPr varScale="1">
        <p:scale>
          <a:sx n="85" d="100"/>
          <a:sy n="85" d="100"/>
        </p:scale>
        <p:origin x="668"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 BALEA" userId="822c887d-be06-4a8d-a50b-40fe1f7b3153" providerId="ADAL" clId="{38DB6AE1-748C-49C0-B932-B132EFDCD387}"/>
    <pc:docChg chg="modSld">
      <pc:chgData name="Lucian BALEA" userId="822c887d-be06-4a8d-a50b-40fe1f7b3153" providerId="ADAL" clId="{38DB6AE1-748C-49C0-B932-B132EFDCD387}" dt="2020-05-14T06:34:34.001" v="10"/>
      <pc:docMkLst>
        <pc:docMk/>
      </pc:docMkLst>
      <pc:sldChg chg="modSp">
        <pc:chgData name="Lucian BALEA" userId="822c887d-be06-4a8d-a50b-40fe1f7b3153" providerId="ADAL" clId="{38DB6AE1-748C-49C0-B932-B132EFDCD387}" dt="2020-05-14T06:32:55.886" v="0"/>
        <pc:sldMkLst>
          <pc:docMk/>
          <pc:sldMk cId="3399242811" sldId="265"/>
        </pc:sldMkLst>
        <pc:spChg chg="mod">
          <ac:chgData name="Lucian BALEA" userId="822c887d-be06-4a8d-a50b-40fe1f7b3153" providerId="ADAL" clId="{38DB6AE1-748C-49C0-B932-B132EFDCD387}" dt="2020-05-14T06:32:55.886" v="0"/>
          <ac:spMkLst>
            <pc:docMk/>
            <pc:sldMk cId="3399242811" sldId="265"/>
            <ac:spMk id="7" creationId="{9E86342D-69D1-44EC-A249-9F8EA0E85D2E}"/>
          </ac:spMkLst>
        </pc:spChg>
      </pc:sldChg>
      <pc:sldChg chg="modSp">
        <pc:chgData name="Lucian BALEA" userId="822c887d-be06-4a8d-a50b-40fe1f7b3153" providerId="ADAL" clId="{38DB6AE1-748C-49C0-B932-B132EFDCD387}" dt="2020-05-14T06:34:04.746" v="6"/>
        <pc:sldMkLst>
          <pc:docMk/>
          <pc:sldMk cId="584027107" sldId="267"/>
        </pc:sldMkLst>
        <pc:spChg chg="mod">
          <ac:chgData name="Lucian BALEA" userId="822c887d-be06-4a8d-a50b-40fe1f7b3153" providerId="ADAL" clId="{38DB6AE1-748C-49C0-B932-B132EFDCD387}" dt="2020-05-14T06:34:04.746" v="6"/>
          <ac:spMkLst>
            <pc:docMk/>
            <pc:sldMk cId="584027107" sldId="267"/>
            <ac:spMk id="6" creationId="{4839B247-DBB5-44F8-BF2C-70C644D811EB}"/>
          </ac:spMkLst>
        </pc:spChg>
      </pc:sldChg>
      <pc:sldChg chg="modSp">
        <pc:chgData name="Lucian BALEA" userId="822c887d-be06-4a8d-a50b-40fe1f7b3153" providerId="ADAL" clId="{38DB6AE1-748C-49C0-B932-B132EFDCD387}" dt="2020-05-14T06:34:34.001" v="10"/>
        <pc:sldMkLst>
          <pc:docMk/>
          <pc:sldMk cId="2058667316" sldId="268"/>
        </pc:sldMkLst>
        <pc:spChg chg="mod">
          <ac:chgData name="Lucian BALEA" userId="822c887d-be06-4a8d-a50b-40fe1f7b3153" providerId="ADAL" clId="{38DB6AE1-748C-49C0-B932-B132EFDCD387}" dt="2020-05-14T06:34:34.001" v="10"/>
          <ac:spMkLst>
            <pc:docMk/>
            <pc:sldMk cId="2058667316" sldId="268"/>
            <ac:spMk id="5" creationId="{0DE9C1C7-EF3C-477C-94AC-E740D292F7F9}"/>
          </ac:spMkLst>
        </pc:spChg>
      </pc:sldChg>
      <pc:sldChg chg="modSp">
        <pc:chgData name="Lucian BALEA" userId="822c887d-be06-4a8d-a50b-40fe1f7b3153" providerId="ADAL" clId="{38DB6AE1-748C-49C0-B932-B132EFDCD387}" dt="2020-05-14T06:33:02.407" v="1"/>
        <pc:sldMkLst>
          <pc:docMk/>
          <pc:sldMk cId="3104466916" sldId="274"/>
        </pc:sldMkLst>
        <pc:spChg chg="mod">
          <ac:chgData name="Lucian BALEA" userId="822c887d-be06-4a8d-a50b-40fe1f7b3153" providerId="ADAL" clId="{38DB6AE1-748C-49C0-B932-B132EFDCD387}" dt="2020-05-14T06:33:02.407" v="1"/>
          <ac:spMkLst>
            <pc:docMk/>
            <pc:sldMk cId="3104466916" sldId="274"/>
            <ac:spMk id="6" creationId="{85D969C6-63F7-446A-B778-7A62C21F04EB}"/>
          </ac:spMkLst>
        </pc:spChg>
      </pc:sldChg>
      <pc:sldChg chg="modSp">
        <pc:chgData name="Lucian BALEA" userId="822c887d-be06-4a8d-a50b-40fe1f7b3153" providerId="ADAL" clId="{38DB6AE1-748C-49C0-B932-B132EFDCD387}" dt="2020-05-14T06:33:39.103" v="3"/>
        <pc:sldMkLst>
          <pc:docMk/>
          <pc:sldMk cId="2696020928" sldId="279"/>
        </pc:sldMkLst>
        <pc:spChg chg="mod">
          <ac:chgData name="Lucian BALEA" userId="822c887d-be06-4a8d-a50b-40fe1f7b3153" providerId="ADAL" clId="{38DB6AE1-748C-49C0-B932-B132EFDCD387}" dt="2020-05-14T06:33:39.103" v="3"/>
          <ac:spMkLst>
            <pc:docMk/>
            <pc:sldMk cId="2696020928" sldId="279"/>
            <ac:spMk id="6" creationId="{A8461830-98BD-4314-BB32-607BA6709049}"/>
          </ac:spMkLst>
        </pc:spChg>
      </pc:sldChg>
      <pc:sldChg chg="modSp">
        <pc:chgData name="Lucian BALEA" userId="822c887d-be06-4a8d-a50b-40fe1f7b3153" providerId="ADAL" clId="{38DB6AE1-748C-49C0-B932-B132EFDCD387}" dt="2020-05-14T06:33:33.189" v="2"/>
        <pc:sldMkLst>
          <pc:docMk/>
          <pc:sldMk cId="2044902663" sldId="280"/>
        </pc:sldMkLst>
        <pc:spChg chg="mod">
          <ac:chgData name="Lucian BALEA" userId="822c887d-be06-4a8d-a50b-40fe1f7b3153" providerId="ADAL" clId="{38DB6AE1-748C-49C0-B932-B132EFDCD387}" dt="2020-05-14T06:33:33.189" v="2"/>
          <ac:spMkLst>
            <pc:docMk/>
            <pc:sldMk cId="2044902663" sldId="280"/>
            <ac:spMk id="6" creationId="{B0C20A7B-0EC0-4EF6-87B1-95C15883B826}"/>
          </ac:spMkLst>
        </pc:spChg>
      </pc:sldChg>
      <pc:sldChg chg="modSp">
        <pc:chgData name="Lucian BALEA" userId="822c887d-be06-4a8d-a50b-40fe1f7b3153" providerId="ADAL" clId="{38DB6AE1-748C-49C0-B932-B132EFDCD387}" dt="2020-05-14T06:33:44.045" v="4"/>
        <pc:sldMkLst>
          <pc:docMk/>
          <pc:sldMk cId="2524288378" sldId="712"/>
        </pc:sldMkLst>
        <pc:spChg chg="mod">
          <ac:chgData name="Lucian BALEA" userId="822c887d-be06-4a8d-a50b-40fe1f7b3153" providerId="ADAL" clId="{38DB6AE1-748C-49C0-B932-B132EFDCD387}" dt="2020-05-14T06:33:44.045" v="4"/>
          <ac:spMkLst>
            <pc:docMk/>
            <pc:sldMk cId="2524288378" sldId="712"/>
            <ac:spMk id="5" creationId="{8FA4FC23-2566-4B49-ADC2-6004F80F81F9}"/>
          </ac:spMkLst>
        </pc:spChg>
      </pc:sldChg>
      <pc:sldChg chg="modSp">
        <pc:chgData name="Lucian BALEA" userId="822c887d-be06-4a8d-a50b-40fe1f7b3153" providerId="ADAL" clId="{38DB6AE1-748C-49C0-B932-B132EFDCD387}" dt="2020-05-14T06:33:50.433" v="5"/>
        <pc:sldMkLst>
          <pc:docMk/>
          <pc:sldMk cId="3993735029" sldId="713"/>
        </pc:sldMkLst>
        <pc:spChg chg="mod">
          <ac:chgData name="Lucian BALEA" userId="822c887d-be06-4a8d-a50b-40fe1f7b3153" providerId="ADAL" clId="{38DB6AE1-748C-49C0-B932-B132EFDCD387}" dt="2020-05-14T06:33:50.433" v="5"/>
          <ac:spMkLst>
            <pc:docMk/>
            <pc:sldMk cId="3993735029" sldId="713"/>
            <ac:spMk id="6" creationId="{07B1E2FC-20FE-4807-A27E-AAFDA93FE38B}"/>
          </ac:spMkLst>
        </pc:spChg>
      </pc:sldChg>
      <pc:sldChg chg="modSp">
        <pc:chgData name="Lucian BALEA" userId="822c887d-be06-4a8d-a50b-40fe1f7b3153" providerId="ADAL" clId="{38DB6AE1-748C-49C0-B932-B132EFDCD387}" dt="2020-05-14T06:34:12.655" v="8"/>
        <pc:sldMkLst>
          <pc:docMk/>
          <pc:sldMk cId="3015039079" sldId="715"/>
        </pc:sldMkLst>
        <pc:spChg chg="mod">
          <ac:chgData name="Lucian BALEA" userId="822c887d-be06-4a8d-a50b-40fe1f7b3153" providerId="ADAL" clId="{38DB6AE1-748C-49C0-B932-B132EFDCD387}" dt="2020-05-14T06:34:12.655" v="8"/>
          <ac:spMkLst>
            <pc:docMk/>
            <pc:sldMk cId="3015039079" sldId="715"/>
            <ac:spMk id="28" creationId="{17C80B4E-74F0-4FAF-BBD2-2AC2D3C4E349}"/>
          </ac:spMkLst>
        </pc:spChg>
      </pc:sldChg>
      <pc:sldChg chg="modSp">
        <pc:chgData name="Lucian BALEA" userId="822c887d-be06-4a8d-a50b-40fe1f7b3153" providerId="ADAL" clId="{38DB6AE1-748C-49C0-B932-B132EFDCD387}" dt="2020-05-14T06:34:08.775" v="7"/>
        <pc:sldMkLst>
          <pc:docMk/>
          <pc:sldMk cId="1187960173" sldId="716"/>
        </pc:sldMkLst>
        <pc:spChg chg="mod">
          <ac:chgData name="Lucian BALEA" userId="822c887d-be06-4a8d-a50b-40fe1f7b3153" providerId="ADAL" clId="{38DB6AE1-748C-49C0-B932-B132EFDCD387}" dt="2020-05-14T06:34:08.775" v="7"/>
          <ac:spMkLst>
            <pc:docMk/>
            <pc:sldMk cId="1187960173" sldId="716"/>
            <ac:spMk id="53" creationId="{32DB34A0-1519-4DBF-BDC2-0BE7D7070A56}"/>
          </ac:spMkLst>
        </pc:spChg>
      </pc:sldChg>
      <pc:sldChg chg="modSp">
        <pc:chgData name="Lucian BALEA" userId="822c887d-be06-4a8d-a50b-40fe1f7b3153" providerId="ADAL" clId="{38DB6AE1-748C-49C0-B932-B132EFDCD387}" dt="2020-05-14T06:34:24.761" v="9"/>
        <pc:sldMkLst>
          <pc:docMk/>
          <pc:sldMk cId="1646194306" sldId="718"/>
        </pc:sldMkLst>
        <pc:spChg chg="mod">
          <ac:chgData name="Lucian BALEA" userId="822c887d-be06-4a8d-a50b-40fe1f7b3153" providerId="ADAL" clId="{38DB6AE1-748C-49C0-B932-B132EFDCD387}" dt="2020-05-14T06:34:24.761" v="9"/>
          <ac:spMkLst>
            <pc:docMk/>
            <pc:sldMk cId="1646194306" sldId="718"/>
            <ac:spMk id="29" creationId="{DF46FDC1-D4FE-4C52-A26A-4C9EE1B5B9E6}"/>
          </ac:spMkLst>
        </pc:spChg>
      </pc:sldChg>
    </pc:docChg>
  </pc:docChgLst>
  <pc:docChgLst>
    <pc:chgData name="BALEA Lucian" userId="822c887d-be06-4a8d-a50b-40fe1f7b3153" providerId="ADAL" clId="{39ED151F-DCC2-4EC8-BC90-CDDDB40D2FF1}"/>
    <pc:docChg chg="undo custSel modSld">
      <pc:chgData name="BALEA Lucian" userId="822c887d-be06-4a8d-a50b-40fe1f7b3153" providerId="ADAL" clId="{39ED151F-DCC2-4EC8-BC90-CDDDB40D2FF1}" dt="2020-04-17T15:44:07.118" v="4" actId="207"/>
      <pc:docMkLst>
        <pc:docMk/>
      </pc:docMkLst>
      <pc:sldChg chg="modSp delCm modCm">
        <pc:chgData name="BALEA Lucian" userId="822c887d-be06-4a8d-a50b-40fe1f7b3153" providerId="ADAL" clId="{39ED151F-DCC2-4EC8-BC90-CDDDB40D2FF1}" dt="2020-04-17T15:44:07.118" v="4" actId="207"/>
        <pc:sldMkLst>
          <pc:docMk/>
          <pc:sldMk cId="3393978816" sldId="278"/>
        </pc:sldMkLst>
        <pc:spChg chg="mod">
          <ac:chgData name="BALEA Lucian" userId="822c887d-be06-4a8d-a50b-40fe1f7b3153" providerId="ADAL" clId="{39ED151F-DCC2-4EC8-BC90-CDDDB40D2FF1}" dt="2020-04-17T15:44:07.118" v="4" actId="207"/>
          <ac:spMkLst>
            <pc:docMk/>
            <pc:sldMk cId="3393978816" sldId="278"/>
            <ac:spMk id="2" creationId="{F43286DF-281E-4E1F-8D22-88AAFD115415}"/>
          </ac:spMkLst>
        </pc:spChg>
      </pc:sldChg>
    </pc:docChg>
  </pc:docChgLst>
  <pc:docChgLst>
    <pc:chgData name="BALEA Lucian" userId="822c887d-be06-4a8d-a50b-40fe1f7b3153" providerId="ADAL" clId="{38DB6AE1-748C-49C0-B932-B132EFDCD387}"/>
    <pc:docChg chg="undo custSel modSld">
      <pc:chgData name="BALEA Lucian" userId="822c887d-be06-4a8d-a50b-40fe1f7b3153" providerId="ADAL" clId="{38DB6AE1-748C-49C0-B932-B132EFDCD387}" dt="2020-05-04T11:56:14.064" v="201" actId="6549"/>
      <pc:docMkLst>
        <pc:docMk/>
      </pc:docMkLst>
      <pc:sldChg chg="modSp">
        <pc:chgData name="BALEA Lucian" userId="822c887d-be06-4a8d-a50b-40fe1f7b3153" providerId="ADAL" clId="{38DB6AE1-748C-49C0-B932-B132EFDCD387}" dt="2020-04-17T16:32:07.124" v="134" actId="6549"/>
        <pc:sldMkLst>
          <pc:docMk/>
          <pc:sldMk cId="2845564073" sldId="264"/>
        </pc:sldMkLst>
        <pc:spChg chg="mod">
          <ac:chgData name="BALEA Lucian" userId="822c887d-be06-4a8d-a50b-40fe1f7b3153" providerId="ADAL" clId="{38DB6AE1-748C-49C0-B932-B132EFDCD387}" dt="2020-04-17T16:32:07.124" v="134" actId="6549"/>
          <ac:spMkLst>
            <pc:docMk/>
            <pc:sldMk cId="2845564073" sldId="264"/>
            <ac:spMk id="264" creationId="{00000000-0000-0000-0000-000000000000}"/>
          </ac:spMkLst>
        </pc:spChg>
      </pc:sldChg>
      <pc:sldChg chg="modSp delCm modCm">
        <pc:chgData name="BALEA Lucian" userId="822c887d-be06-4a8d-a50b-40fe1f7b3153" providerId="ADAL" clId="{38DB6AE1-748C-49C0-B932-B132EFDCD387}" dt="2020-04-21T17:07:38.705" v="153"/>
        <pc:sldMkLst>
          <pc:docMk/>
          <pc:sldMk cId="3399242811" sldId="265"/>
        </pc:sldMkLst>
        <pc:spChg chg="mod">
          <ac:chgData name="BALEA Lucian" userId="822c887d-be06-4a8d-a50b-40fe1f7b3153" providerId="ADAL" clId="{38DB6AE1-748C-49C0-B932-B132EFDCD387}" dt="2020-04-17T15:51:51.448" v="113" actId="20577"/>
          <ac:spMkLst>
            <pc:docMk/>
            <pc:sldMk cId="3399242811" sldId="265"/>
            <ac:spMk id="5" creationId="{862063BD-69AC-A241-A460-D73487E1CB2B}"/>
          </ac:spMkLst>
        </pc:spChg>
        <pc:spChg chg="mod">
          <ac:chgData name="BALEA Lucian" userId="822c887d-be06-4a8d-a50b-40fe1f7b3153" providerId="ADAL" clId="{38DB6AE1-748C-49C0-B932-B132EFDCD387}" dt="2020-04-21T17:07:38.705" v="153"/>
          <ac:spMkLst>
            <pc:docMk/>
            <pc:sldMk cId="3399242811" sldId="265"/>
            <ac:spMk id="7" creationId="{9E86342D-69D1-44EC-A249-9F8EA0E85D2E}"/>
          </ac:spMkLst>
        </pc:spChg>
      </pc:sldChg>
      <pc:sldChg chg="modSp">
        <pc:chgData name="BALEA Lucian" userId="822c887d-be06-4a8d-a50b-40fe1f7b3153" providerId="ADAL" clId="{38DB6AE1-748C-49C0-B932-B132EFDCD387}" dt="2020-05-04T11:56:14.064" v="201" actId="6549"/>
        <pc:sldMkLst>
          <pc:docMk/>
          <pc:sldMk cId="584027107" sldId="267"/>
        </pc:sldMkLst>
        <pc:spChg chg="mod">
          <ac:chgData name="BALEA Lucian" userId="822c887d-be06-4a8d-a50b-40fe1f7b3153" providerId="ADAL" clId="{38DB6AE1-748C-49C0-B932-B132EFDCD387}" dt="2020-05-04T11:56:14.064" v="201" actId="6549"/>
          <ac:spMkLst>
            <pc:docMk/>
            <pc:sldMk cId="584027107" sldId="267"/>
            <ac:spMk id="5" creationId="{862063BD-69AC-A241-A460-D73487E1CB2B}"/>
          </ac:spMkLst>
        </pc:spChg>
        <pc:spChg chg="mod">
          <ac:chgData name="BALEA Lucian" userId="822c887d-be06-4a8d-a50b-40fe1f7b3153" providerId="ADAL" clId="{38DB6AE1-748C-49C0-B932-B132EFDCD387}" dt="2020-04-21T17:08:17.008" v="159"/>
          <ac:spMkLst>
            <pc:docMk/>
            <pc:sldMk cId="584027107" sldId="267"/>
            <ac:spMk id="6" creationId="{4839B247-DBB5-44F8-BF2C-70C644D811EB}"/>
          </ac:spMkLst>
        </pc:spChg>
      </pc:sldChg>
      <pc:sldChg chg="modSp">
        <pc:chgData name="BALEA Lucian" userId="822c887d-be06-4a8d-a50b-40fe1f7b3153" providerId="ADAL" clId="{38DB6AE1-748C-49C0-B932-B132EFDCD387}" dt="2020-04-21T17:08:53.969" v="163"/>
        <pc:sldMkLst>
          <pc:docMk/>
          <pc:sldMk cId="2058667316" sldId="268"/>
        </pc:sldMkLst>
        <pc:spChg chg="mod">
          <ac:chgData name="BALEA Lucian" userId="822c887d-be06-4a8d-a50b-40fe1f7b3153" providerId="ADAL" clId="{38DB6AE1-748C-49C0-B932-B132EFDCD387}" dt="2020-04-21T17:08:53.969" v="163"/>
          <ac:spMkLst>
            <pc:docMk/>
            <pc:sldMk cId="2058667316" sldId="268"/>
            <ac:spMk id="5" creationId="{0DE9C1C7-EF3C-477C-94AC-E740D292F7F9}"/>
          </ac:spMkLst>
        </pc:spChg>
        <pc:graphicFrameChg chg="modGraphic">
          <ac:chgData name="BALEA Lucian" userId="822c887d-be06-4a8d-a50b-40fe1f7b3153" providerId="ADAL" clId="{38DB6AE1-748C-49C0-B932-B132EFDCD387}" dt="2020-04-17T15:57:11.152" v="133" actId="207"/>
          <ac:graphicFrameMkLst>
            <pc:docMk/>
            <pc:sldMk cId="2058667316" sldId="268"/>
            <ac:graphicFrameMk id="3" creationId="{00000000-0000-0000-0000-000000000000}"/>
          </ac:graphicFrameMkLst>
        </pc:graphicFrameChg>
      </pc:sldChg>
      <pc:sldChg chg="modSp">
        <pc:chgData name="BALEA Lucian" userId="822c887d-be06-4a8d-a50b-40fe1f7b3153" providerId="ADAL" clId="{38DB6AE1-748C-49C0-B932-B132EFDCD387}" dt="2020-04-21T17:07:46.718" v="154"/>
        <pc:sldMkLst>
          <pc:docMk/>
          <pc:sldMk cId="3104466916" sldId="274"/>
        </pc:sldMkLst>
        <pc:spChg chg="mod">
          <ac:chgData name="BALEA Lucian" userId="822c887d-be06-4a8d-a50b-40fe1f7b3153" providerId="ADAL" clId="{38DB6AE1-748C-49C0-B932-B132EFDCD387}" dt="2020-04-21T17:07:46.718" v="154"/>
          <ac:spMkLst>
            <pc:docMk/>
            <pc:sldMk cId="3104466916" sldId="274"/>
            <ac:spMk id="6" creationId="{85D969C6-63F7-446A-B778-7A62C21F04EB}"/>
          </ac:spMkLst>
        </pc:spChg>
      </pc:sldChg>
      <pc:sldChg chg="modSp">
        <pc:chgData name="BALEA Lucian" userId="822c887d-be06-4a8d-a50b-40fe1f7b3153" providerId="ADAL" clId="{38DB6AE1-748C-49C0-B932-B132EFDCD387}" dt="2020-04-21T17:06:38.828" v="151" actId="6549"/>
        <pc:sldMkLst>
          <pc:docMk/>
          <pc:sldMk cId="3393978816" sldId="278"/>
        </pc:sldMkLst>
        <pc:spChg chg="mod">
          <ac:chgData name="BALEA Lucian" userId="822c887d-be06-4a8d-a50b-40fe1f7b3153" providerId="ADAL" clId="{38DB6AE1-748C-49C0-B932-B132EFDCD387}" dt="2020-04-21T17:06:38.828" v="151" actId="6549"/>
          <ac:spMkLst>
            <pc:docMk/>
            <pc:sldMk cId="3393978816" sldId="278"/>
            <ac:spMk id="2" creationId="{F43286DF-281E-4E1F-8D22-88AAFD115415}"/>
          </ac:spMkLst>
        </pc:spChg>
      </pc:sldChg>
      <pc:sldChg chg="modSp delCm">
        <pc:chgData name="BALEA Lucian" userId="822c887d-be06-4a8d-a50b-40fe1f7b3153" providerId="ADAL" clId="{38DB6AE1-748C-49C0-B932-B132EFDCD387}" dt="2020-04-21T17:07:58.543" v="156"/>
        <pc:sldMkLst>
          <pc:docMk/>
          <pc:sldMk cId="2696020928" sldId="279"/>
        </pc:sldMkLst>
        <pc:spChg chg="mod">
          <ac:chgData name="BALEA Lucian" userId="822c887d-be06-4a8d-a50b-40fe1f7b3153" providerId="ADAL" clId="{38DB6AE1-748C-49C0-B932-B132EFDCD387}" dt="2020-04-17T15:53:40.146" v="121" actId="207"/>
          <ac:spMkLst>
            <pc:docMk/>
            <pc:sldMk cId="2696020928" sldId="279"/>
            <ac:spMk id="5" creationId="{862063BD-69AC-A241-A460-D73487E1CB2B}"/>
          </ac:spMkLst>
        </pc:spChg>
        <pc:spChg chg="mod">
          <ac:chgData name="BALEA Lucian" userId="822c887d-be06-4a8d-a50b-40fe1f7b3153" providerId="ADAL" clId="{38DB6AE1-748C-49C0-B932-B132EFDCD387}" dt="2020-04-21T17:07:58.543" v="156"/>
          <ac:spMkLst>
            <pc:docMk/>
            <pc:sldMk cId="2696020928" sldId="279"/>
            <ac:spMk id="6" creationId="{A8461830-98BD-4314-BB32-607BA6709049}"/>
          </ac:spMkLst>
        </pc:spChg>
      </pc:sldChg>
      <pc:sldChg chg="modSp delCm">
        <pc:chgData name="BALEA Lucian" userId="822c887d-be06-4a8d-a50b-40fe1f7b3153" providerId="ADAL" clId="{38DB6AE1-748C-49C0-B932-B132EFDCD387}" dt="2020-04-21T17:07:52.751" v="155"/>
        <pc:sldMkLst>
          <pc:docMk/>
          <pc:sldMk cId="2044902663" sldId="280"/>
        </pc:sldMkLst>
        <pc:spChg chg="mod">
          <ac:chgData name="BALEA Lucian" userId="822c887d-be06-4a8d-a50b-40fe1f7b3153" providerId="ADAL" clId="{38DB6AE1-748C-49C0-B932-B132EFDCD387}" dt="2020-04-17T15:52:33.642" v="115" actId="207"/>
          <ac:spMkLst>
            <pc:docMk/>
            <pc:sldMk cId="2044902663" sldId="280"/>
            <ac:spMk id="5" creationId="{862063BD-69AC-A241-A460-D73487E1CB2B}"/>
          </ac:spMkLst>
        </pc:spChg>
        <pc:spChg chg="mod">
          <ac:chgData name="BALEA Lucian" userId="822c887d-be06-4a8d-a50b-40fe1f7b3153" providerId="ADAL" clId="{38DB6AE1-748C-49C0-B932-B132EFDCD387}" dt="2020-04-21T17:07:52.751" v="155"/>
          <ac:spMkLst>
            <pc:docMk/>
            <pc:sldMk cId="2044902663" sldId="280"/>
            <ac:spMk id="6" creationId="{B0C20A7B-0EC0-4EF6-87B1-95C15883B826}"/>
          </ac:spMkLst>
        </pc:spChg>
      </pc:sldChg>
      <pc:sldChg chg="addSp delSp modSp">
        <pc:chgData name="BALEA Lucian" userId="822c887d-be06-4a8d-a50b-40fe1f7b3153" providerId="ADAL" clId="{38DB6AE1-748C-49C0-B932-B132EFDCD387}" dt="2020-04-22T11:27:56.786" v="168" actId="14100"/>
        <pc:sldMkLst>
          <pc:docMk/>
          <pc:sldMk cId="2524288378" sldId="712"/>
        </pc:sldMkLst>
        <pc:spChg chg="mod">
          <ac:chgData name="BALEA Lucian" userId="822c887d-be06-4a8d-a50b-40fe1f7b3153" providerId="ADAL" clId="{38DB6AE1-748C-49C0-B932-B132EFDCD387}" dt="2020-04-21T17:08:05.720" v="157"/>
          <ac:spMkLst>
            <pc:docMk/>
            <pc:sldMk cId="2524288378" sldId="712"/>
            <ac:spMk id="5" creationId="{8FA4FC23-2566-4B49-ADC2-6004F80F81F9}"/>
          </ac:spMkLst>
        </pc:spChg>
        <pc:picChg chg="del">
          <ac:chgData name="BALEA Lucian" userId="822c887d-be06-4a8d-a50b-40fe1f7b3153" providerId="ADAL" clId="{38DB6AE1-748C-49C0-B932-B132EFDCD387}" dt="2020-04-22T11:25:59.866" v="164" actId="478"/>
          <ac:picMkLst>
            <pc:docMk/>
            <pc:sldMk cId="2524288378" sldId="712"/>
            <ac:picMk id="3" creationId="{0C532466-10BA-4B3C-B7F5-A49864D29804}"/>
          </ac:picMkLst>
        </pc:picChg>
        <pc:picChg chg="add mod">
          <ac:chgData name="BALEA Lucian" userId="822c887d-be06-4a8d-a50b-40fe1f7b3153" providerId="ADAL" clId="{38DB6AE1-748C-49C0-B932-B132EFDCD387}" dt="2020-04-22T11:27:56.786" v="168" actId="14100"/>
          <ac:picMkLst>
            <pc:docMk/>
            <pc:sldMk cId="2524288378" sldId="712"/>
            <ac:picMk id="6" creationId="{D019CC9B-3558-403A-A3D8-07D6437ECA3B}"/>
          </ac:picMkLst>
        </pc:picChg>
      </pc:sldChg>
      <pc:sldChg chg="modSp">
        <pc:chgData name="BALEA Lucian" userId="822c887d-be06-4a8d-a50b-40fe1f7b3153" providerId="ADAL" clId="{38DB6AE1-748C-49C0-B932-B132EFDCD387}" dt="2020-04-21T17:08:11.536" v="158"/>
        <pc:sldMkLst>
          <pc:docMk/>
          <pc:sldMk cId="3993735029" sldId="713"/>
        </pc:sldMkLst>
        <pc:spChg chg="mod">
          <ac:chgData name="BALEA Lucian" userId="822c887d-be06-4a8d-a50b-40fe1f7b3153" providerId="ADAL" clId="{38DB6AE1-748C-49C0-B932-B132EFDCD387}" dt="2020-04-21T17:08:11.536" v="158"/>
          <ac:spMkLst>
            <pc:docMk/>
            <pc:sldMk cId="3993735029" sldId="713"/>
            <ac:spMk id="6" creationId="{07B1E2FC-20FE-4807-A27E-AAFDA93FE38B}"/>
          </ac:spMkLst>
        </pc:spChg>
      </pc:sldChg>
      <pc:sldChg chg="modSp">
        <pc:chgData name="BALEA Lucian" userId="822c887d-be06-4a8d-a50b-40fe1f7b3153" providerId="ADAL" clId="{38DB6AE1-748C-49C0-B932-B132EFDCD387}" dt="2020-04-21T17:08:36.456" v="161"/>
        <pc:sldMkLst>
          <pc:docMk/>
          <pc:sldMk cId="3015039079" sldId="715"/>
        </pc:sldMkLst>
        <pc:spChg chg="mod">
          <ac:chgData name="BALEA Lucian" userId="822c887d-be06-4a8d-a50b-40fe1f7b3153" providerId="ADAL" clId="{38DB6AE1-748C-49C0-B932-B132EFDCD387}" dt="2020-04-21T17:08:36.456" v="161"/>
          <ac:spMkLst>
            <pc:docMk/>
            <pc:sldMk cId="3015039079" sldId="715"/>
            <ac:spMk id="28" creationId="{17C80B4E-74F0-4FAF-BBD2-2AC2D3C4E349}"/>
          </ac:spMkLst>
        </pc:spChg>
      </pc:sldChg>
      <pc:sldChg chg="modSp">
        <pc:chgData name="BALEA Lucian" userId="822c887d-be06-4a8d-a50b-40fe1f7b3153" providerId="ADAL" clId="{38DB6AE1-748C-49C0-B932-B132EFDCD387}" dt="2020-04-27T15:34:50.678" v="196" actId="6549"/>
        <pc:sldMkLst>
          <pc:docMk/>
          <pc:sldMk cId="1187960173" sldId="716"/>
        </pc:sldMkLst>
        <pc:spChg chg="mod">
          <ac:chgData name="BALEA Lucian" userId="822c887d-be06-4a8d-a50b-40fe1f7b3153" providerId="ADAL" clId="{38DB6AE1-748C-49C0-B932-B132EFDCD387}" dt="2020-04-27T15:34:50.678" v="196" actId="6549"/>
          <ac:spMkLst>
            <pc:docMk/>
            <pc:sldMk cId="1187960173" sldId="716"/>
            <ac:spMk id="23" creationId="{00000000-0000-0000-0000-000000000000}"/>
          </ac:spMkLst>
        </pc:spChg>
        <pc:spChg chg="mod">
          <ac:chgData name="BALEA Lucian" userId="822c887d-be06-4a8d-a50b-40fe1f7b3153" providerId="ADAL" clId="{38DB6AE1-748C-49C0-B932-B132EFDCD387}" dt="2020-04-27T15:34:16.229" v="179" actId="20577"/>
          <ac:spMkLst>
            <pc:docMk/>
            <pc:sldMk cId="1187960173" sldId="716"/>
            <ac:spMk id="52" creationId="{00000000-0000-0000-0000-000000000000}"/>
          </ac:spMkLst>
        </pc:spChg>
        <pc:spChg chg="mod">
          <ac:chgData name="BALEA Lucian" userId="822c887d-be06-4a8d-a50b-40fe1f7b3153" providerId="ADAL" clId="{38DB6AE1-748C-49C0-B932-B132EFDCD387}" dt="2020-04-21T17:08:28.018" v="160"/>
          <ac:spMkLst>
            <pc:docMk/>
            <pc:sldMk cId="1187960173" sldId="716"/>
            <ac:spMk id="53" creationId="{32DB34A0-1519-4DBF-BDC2-0BE7D7070A56}"/>
          </ac:spMkLst>
        </pc:spChg>
        <pc:spChg chg="mod">
          <ac:chgData name="BALEA Lucian" userId="822c887d-be06-4a8d-a50b-40fe1f7b3153" providerId="ADAL" clId="{38DB6AE1-748C-49C0-B932-B132EFDCD387}" dt="2020-04-17T15:55:51.918" v="127" actId="207"/>
          <ac:spMkLst>
            <pc:docMk/>
            <pc:sldMk cId="1187960173" sldId="716"/>
            <ac:spMk id="88" creationId="{00000000-0000-0000-0000-000000000000}"/>
          </ac:spMkLst>
        </pc:spChg>
      </pc:sldChg>
      <pc:sldChg chg="modSp">
        <pc:chgData name="BALEA Lucian" userId="822c887d-be06-4a8d-a50b-40fe1f7b3153" providerId="ADAL" clId="{38DB6AE1-748C-49C0-B932-B132EFDCD387}" dt="2020-04-21T17:08:42.655" v="162"/>
        <pc:sldMkLst>
          <pc:docMk/>
          <pc:sldMk cId="1646194306" sldId="718"/>
        </pc:sldMkLst>
        <pc:spChg chg="mod">
          <ac:chgData name="BALEA Lucian" userId="822c887d-be06-4a8d-a50b-40fe1f7b3153" providerId="ADAL" clId="{38DB6AE1-748C-49C0-B932-B132EFDCD387}" dt="2020-04-21T17:08:42.655" v="162"/>
          <ac:spMkLst>
            <pc:docMk/>
            <pc:sldMk cId="1646194306" sldId="718"/>
            <ac:spMk id="29" creationId="{DF46FDC1-D4FE-4C52-A26A-4C9EE1B5B9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359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56476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sz="1100" b="1" i="0" u="none" strike="noStrike" cap="none" dirty="0">
                <a:solidFill>
                  <a:srgbClr val="000000"/>
                </a:solidFill>
                <a:latin typeface="Arial"/>
                <a:ea typeface="Arial"/>
                <a:cs typeface="Arial"/>
                <a:sym typeface="Arial"/>
              </a:rPr>
              <a:t>Open questions (to be answered after the launch of the project):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Database or file-based storage?</a:t>
            </a:r>
          </a:p>
          <a:p>
            <a:pPr lvl="1"/>
            <a:r>
              <a:rPr lang="en-US" sz="1100" b="0" i="0" u="none" strike="noStrike" cap="none" dirty="0">
                <a:solidFill>
                  <a:srgbClr val="000000"/>
                </a:solidFill>
                <a:latin typeface="Arial"/>
                <a:ea typeface="Arial"/>
                <a:cs typeface="Arial"/>
                <a:sym typeface="Arial"/>
              </a:rPr>
              <a:t>For a file based approach: GIT could be a base to do versioning, traceability, etc.</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Programming languages? Development frameworks?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Authentication? Single sign 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Authorization / User roles &amp; rights?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7096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en-US" sz="1100" b="1" i="0" u="none" strike="noStrike" cap="none" dirty="0">
                <a:solidFill>
                  <a:srgbClr val="000000"/>
                </a:solidFill>
                <a:latin typeface="Arial"/>
                <a:ea typeface="Arial"/>
                <a:cs typeface="Arial"/>
                <a:sym typeface="Arial"/>
              </a:rPr>
              <a:t>Open questions (to be answered after the launch of the project):</a:t>
            </a:r>
          </a:p>
          <a:p>
            <a:r>
              <a:rPr lang="en-US" sz="1100" b="0" i="0" u="none" strike="noStrike" cap="none" dirty="0">
                <a:solidFill>
                  <a:srgbClr val="000000"/>
                </a:solidFill>
                <a:latin typeface="Arial"/>
                <a:ea typeface="Arial"/>
                <a:cs typeface="Arial"/>
                <a:sym typeface="Arial"/>
              </a:rPr>
              <a:t>What do we want to identify? Configuration/IED/LN/specific settings etc.? How do we want to identify this?</a:t>
            </a:r>
            <a:endParaRPr lang="fr-FR" sz="1100" b="0" i="0" u="none" strike="noStrike" cap="none" dirty="0">
              <a:solidFill>
                <a:srgbClr val="000000"/>
              </a:solidFill>
              <a:latin typeface="Arial"/>
              <a:ea typeface="Arial"/>
              <a:cs typeface="Arial"/>
              <a:sym typeface="Arial"/>
            </a:endParaRPr>
          </a:p>
          <a:p>
            <a:pPr lvl="1"/>
            <a:r>
              <a:rPr lang="en-US" sz="1100" b="0" i="0" u="none" strike="noStrike" cap="none" dirty="0">
                <a:solidFill>
                  <a:srgbClr val="000000"/>
                </a:solidFill>
                <a:latin typeface="Arial"/>
                <a:ea typeface="Arial"/>
                <a:cs typeface="Arial"/>
                <a:sym typeface="Arial"/>
              </a:rPr>
              <a:t>Internally identification (in de project) could differ form the external identification (output).</a:t>
            </a:r>
          </a:p>
          <a:p>
            <a:pPr lvl="0"/>
            <a:endParaRPr lang="en-US" sz="1100" b="0" i="0" u="none" strike="noStrike" cap="none" dirty="0">
              <a:solidFill>
                <a:srgbClr val="000000"/>
              </a:solidFill>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latin typeface="Arial"/>
                <a:ea typeface="Arial"/>
                <a:cs typeface="Arial"/>
                <a:sym typeface="Arial"/>
              </a:rPr>
              <a:t>How do we want to refer to ICD's? /SED’s?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0" i="0" u="none" strike="noStrike" cap="none" dirty="0">
                <a:solidFill>
                  <a:srgbClr val="000000"/>
                </a:solidFill>
                <a:latin typeface="Arial"/>
                <a:ea typeface="Arial"/>
                <a:cs typeface="Arial"/>
                <a:sym typeface="Arial"/>
              </a:rPr>
              <a:t>https://www.w3.org/TR/2013/NOTE-prov-primer-20130430/ ?</a:t>
            </a:r>
          </a:p>
          <a:p>
            <a:pPr lvl="1"/>
            <a:endParaRPr lang="fr-FR" dirty="0"/>
          </a:p>
          <a:p>
            <a:r>
              <a:rPr lang="en-US" sz="1100" b="0" i="0" u="none" strike="noStrike" cap="none" dirty="0">
                <a:solidFill>
                  <a:srgbClr val="000000"/>
                </a:solidFill>
                <a:latin typeface="Arial"/>
                <a:ea typeface="Arial"/>
                <a:cs typeface="Arial"/>
                <a:sym typeface="Arial"/>
              </a:rPr>
              <a:t>Do the SCD++/CID needs to be reproduceable by the scripts?</a:t>
            </a:r>
          </a:p>
          <a:p>
            <a:pPr lvl="1"/>
            <a:r>
              <a:rPr lang="en-US" sz="1100" b="0" i="0" u="none" strike="noStrike" cap="none" dirty="0">
                <a:solidFill>
                  <a:srgbClr val="000000"/>
                </a:solidFill>
                <a:latin typeface="Arial"/>
                <a:ea typeface="Arial"/>
                <a:cs typeface="Arial"/>
                <a:sym typeface="Arial"/>
              </a:rPr>
              <a:t>If the software can reproduce them, it might not needed to store SCD++ and CID configurations. This requires to store al aspects of the generation process.</a:t>
            </a:r>
          </a:p>
        </p:txBody>
      </p:sp>
    </p:spTree>
    <p:extLst>
      <p:ext uri="{BB962C8B-B14F-4D97-AF65-F5344CB8AC3E}">
        <p14:creationId xmlns:p14="http://schemas.microsoft.com/office/powerpoint/2010/main" val="2813385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7" name="Google Shape;633;p56">
            <a:extLst>
              <a:ext uri="{FF2B5EF4-FFF2-40B4-BE49-F238E27FC236}">
                <a16:creationId xmlns:a16="http://schemas.microsoft.com/office/drawing/2014/main" id="{BEDC11D0-9A9E-C043-9B8B-5EB3C8ACC944}"/>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336193" y="1879272"/>
            <a:ext cx="4471615" cy="584529"/>
          </a:xfrm>
          <a:prstGeom prst="rect">
            <a:avLst/>
          </a:prstGeom>
          <a:noFill/>
          <a:ln>
            <a:noFill/>
          </a:ln>
        </p:spPr>
      </p:pic>
      <p:sp>
        <p:nvSpPr>
          <p:cNvPr id="8" name="Title 1">
            <a:extLst>
              <a:ext uri="{FF2B5EF4-FFF2-40B4-BE49-F238E27FC236}">
                <a16:creationId xmlns:a16="http://schemas.microsoft.com/office/drawing/2014/main" id="{4C903F75-E068-2A43-A207-0B7B200AA445}"/>
              </a:ext>
            </a:extLst>
          </p:cNvPr>
          <p:cNvSpPr>
            <a:spLocks noGrp="1"/>
          </p:cNvSpPr>
          <p:nvPr>
            <p:ph type="title"/>
          </p:nvPr>
        </p:nvSpPr>
        <p:spPr>
          <a:xfrm>
            <a:off x="342900" y="2753591"/>
            <a:ext cx="8435340" cy="1704108"/>
          </a:xfrm>
        </p:spPr>
        <p:txBody>
          <a:bodyPr anchor="t">
            <a:normAutofit/>
          </a:bodyPr>
          <a:lstStyle>
            <a:lvl1pPr algn="ctr">
              <a:lnSpc>
                <a:spcPct val="100000"/>
              </a:lnSpc>
              <a:defRPr sz="3300" b="0" i="0" cap="none" baseline="0">
                <a:solidFill>
                  <a:srgbClr val="0070C0"/>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267331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Image Whit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8" name="Content Placeholder 3">
            <a:extLst>
              <a:ext uri="{FF2B5EF4-FFF2-40B4-BE49-F238E27FC236}">
                <a16:creationId xmlns:a16="http://schemas.microsoft.com/office/drawing/2014/main" id="{E37AECFC-0FE7-9143-8547-F683D6C89202}"/>
              </a:ext>
            </a:extLst>
          </p:cNvPr>
          <p:cNvSpPr>
            <a:spLocks noGrp="1"/>
          </p:cNvSpPr>
          <p:nvPr>
            <p:ph sz="half" idx="2"/>
          </p:nvPr>
        </p:nvSpPr>
        <p:spPr>
          <a:xfrm>
            <a:off x="5143500" y="342901"/>
            <a:ext cx="3429000" cy="4499372"/>
          </a:xfrm>
        </p:spPr>
        <p:txBody>
          <a:bodyPr anchor="ctr"/>
          <a:lstStyle>
            <a:lvl1pPr>
              <a:spcBef>
                <a:spcPts val="18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3">
            <a:extLst>
              <a:ext uri="{FF2B5EF4-FFF2-40B4-BE49-F238E27FC236}">
                <a16:creationId xmlns:a16="http://schemas.microsoft.com/office/drawing/2014/main" id="{441DEBE0-0631-0649-8BFD-6E00520F013C}"/>
              </a:ext>
            </a:extLst>
          </p:cNvPr>
          <p:cNvSpPr>
            <a:spLocks noGrp="1"/>
          </p:cNvSpPr>
          <p:nvPr>
            <p:ph sz="half" idx="11"/>
          </p:nvPr>
        </p:nvSpPr>
        <p:spPr>
          <a:xfrm>
            <a:off x="960459" y="342901"/>
            <a:ext cx="2571750" cy="4499372"/>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030070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Image Black">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8" name="Content Placeholder 3">
            <a:extLst>
              <a:ext uri="{FF2B5EF4-FFF2-40B4-BE49-F238E27FC236}">
                <a16:creationId xmlns:a16="http://schemas.microsoft.com/office/drawing/2014/main" id="{E37AECFC-0FE7-9143-8547-F683D6C89202}"/>
              </a:ext>
            </a:extLst>
          </p:cNvPr>
          <p:cNvSpPr>
            <a:spLocks noGrp="1"/>
          </p:cNvSpPr>
          <p:nvPr>
            <p:ph sz="half" idx="2"/>
          </p:nvPr>
        </p:nvSpPr>
        <p:spPr>
          <a:xfrm>
            <a:off x="5143500" y="342901"/>
            <a:ext cx="3429000" cy="4499372"/>
          </a:xfrm>
        </p:spPr>
        <p:txBody>
          <a:bodyPr anchor="ctr"/>
          <a:lstStyle>
            <a:lvl1pPr>
              <a:spcBef>
                <a:spcPts val="18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3">
            <a:extLst>
              <a:ext uri="{FF2B5EF4-FFF2-40B4-BE49-F238E27FC236}">
                <a16:creationId xmlns:a16="http://schemas.microsoft.com/office/drawing/2014/main" id="{441DEBE0-0631-0649-8BFD-6E00520F013C}"/>
              </a:ext>
            </a:extLst>
          </p:cNvPr>
          <p:cNvSpPr>
            <a:spLocks noGrp="1"/>
          </p:cNvSpPr>
          <p:nvPr>
            <p:ph sz="half" idx="11"/>
          </p:nvPr>
        </p:nvSpPr>
        <p:spPr>
          <a:xfrm>
            <a:off x="960459" y="342901"/>
            <a:ext cx="2571750" cy="4499372"/>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22534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3FFD-B933-6544-992E-D9164C9B6BC8}"/>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7417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8C3766F-A192-3645-8D2F-3D37BDEE75AC}"/>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lvl1pPr>
              <a:defRPr>
                <a:solidFill>
                  <a:schemeClr val="tx1"/>
                </a:solidFill>
              </a:defRPr>
            </a:lvl1pPr>
          </a:lstStyle>
          <a:p>
            <a:r>
              <a:rPr lang="fr-FR"/>
              <a:t>Modifiez le style du titre</a:t>
            </a:r>
            <a:endParaRPr lang="en-US"/>
          </a:p>
        </p:txBody>
      </p:sp>
    </p:spTree>
    <p:extLst>
      <p:ext uri="{BB962C8B-B14F-4D97-AF65-F5344CB8AC3E}">
        <p14:creationId xmlns:p14="http://schemas.microsoft.com/office/powerpoint/2010/main" val="396700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8D9EE3-2B33-2F48-8754-60246C71418C}"/>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Tree>
    <p:extLst>
      <p:ext uri="{BB962C8B-B14F-4D97-AF65-F5344CB8AC3E}">
        <p14:creationId xmlns:p14="http://schemas.microsoft.com/office/powerpoint/2010/main" val="363782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ype="title">
  <p:cSld name="1_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28650" y="727472"/>
            <a:ext cx="4400550" cy="1790700"/>
          </a:xfrm>
          <a:prstGeom prst="rect">
            <a:avLst/>
          </a:prstGeom>
          <a:noFill/>
          <a:ln>
            <a:noFill/>
          </a:ln>
        </p:spPr>
        <p:txBody>
          <a:bodyPr spcFirstLastPara="1" wrap="square" lIns="68575" tIns="68575" rIns="68575" bIns="68575" anchor="ctr" anchorCtr="0"/>
          <a:lstStyle>
            <a:lvl1pPr marR="0" lvl="0" algn="l">
              <a:lnSpc>
                <a:spcPct val="100000"/>
              </a:lnSpc>
              <a:spcBef>
                <a:spcPts val="0"/>
              </a:spcBef>
              <a:spcAft>
                <a:spcPts val="0"/>
              </a:spcAft>
              <a:buClr>
                <a:schemeClr val="lt1"/>
              </a:buClr>
              <a:buSzPts val="2400"/>
              <a:buNone/>
              <a:defRPr sz="2400" i="0" u="none" strike="noStrike" cap="none">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 name="Google Shape;11;p2"/>
          <p:cNvSpPr txBox="1">
            <a:spLocks noGrp="1"/>
          </p:cNvSpPr>
          <p:nvPr>
            <p:ph type="subTitle" idx="1"/>
          </p:nvPr>
        </p:nvSpPr>
        <p:spPr>
          <a:xfrm>
            <a:off x="628650" y="2587228"/>
            <a:ext cx="4400550" cy="628412"/>
          </a:xfrm>
          <a:prstGeom prst="rect">
            <a:avLst/>
          </a:prstGeom>
          <a:noFill/>
          <a:ln>
            <a:noFill/>
          </a:ln>
        </p:spPr>
        <p:txBody>
          <a:bodyPr spcFirstLastPara="1" wrap="square" lIns="68575" tIns="68575" rIns="68575" bIns="68575" anchor="ctr" anchorCtr="0"/>
          <a:lstStyle>
            <a:lvl1pPr marR="0" lvl="0" algn="l">
              <a:lnSpc>
                <a:spcPct val="100000"/>
              </a:lnSpc>
              <a:spcBef>
                <a:spcPts val="800"/>
              </a:spcBef>
              <a:spcAft>
                <a:spcPts val="0"/>
              </a:spcAft>
              <a:buClr>
                <a:srgbClr val="168FDF"/>
              </a:buClr>
              <a:buSzPts val="1700"/>
              <a:buNone/>
              <a:defRPr sz="1500" i="0" u="none" strike="noStrike" cap="none">
                <a:solidFill>
                  <a:schemeClr val="lt1"/>
                </a:solidFill>
              </a:defRPr>
            </a:lvl1pPr>
            <a:lvl2pPr marR="0" lvl="1" algn="ctr">
              <a:lnSpc>
                <a:spcPct val="100000"/>
              </a:lnSpc>
              <a:spcBef>
                <a:spcPts val="400"/>
              </a:spcBef>
              <a:spcAft>
                <a:spcPts val="0"/>
              </a:spcAft>
              <a:buClr>
                <a:srgbClr val="168FDF"/>
              </a:buClr>
              <a:buSzPts val="1500"/>
              <a:buNone/>
              <a:defRPr sz="1500" i="0" u="none" strike="noStrike" cap="none">
                <a:solidFill>
                  <a:srgbClr val="2F2F2F"/>
                </a:solidFill>
              </a:defRPr>
            </a:lvl2pPr>
            <a:lvl3pPr marR="0" lvl="2" algn="ctr">
              <a:lnSpc>
                <a:spcPct val="100000"/>
              </a:lnSpc>
              <a:spcBef>
                <a:spcPts val="400"/>
              </a:spcBef>
              <a:spcAft>
                <a:spcPts val="0"/>
              </a:spcAft>
              <a:buClr>
                <a:srgbClr val="168FDF"/>
              </a:buClr>
              <a:buSzPts val="1400"/>
              <a:buNone/>
              <a:defRPr sz="1400" i="0" u="none" strike="noStrike" cap="none">
                <a:solidFill>
                  <a:srgbClr val="2F2F2F"/>
                </a:solidFill>
              </a:defRPr>
            </a:lvl3pPr>
            <a:lvl4pPr marR="0" lvl="3" algn="ctr">
              <a:lnSpc>
                <a:spcPct val="100000"/>
              </a:lnSpc>
              <a:spcBef>
                <a:spcPts val="400"/>
              </a:spcBef>
              <a:spcAft>
                <a:spcPts val="0"/>
              </a:spcAft>
              <a:buClr>
                <a:srgbClr val="168FDF"/>
              </a:buClr>
              <a:buSzPts val="1200"/>
              <a:buNone/>
              <a:defRPr sz="1200" i="0" u="none" strike="noStrike" cap="none">
                <a:solidFill>
                  <a:srgbClr val="2F2F2F"/>
                </a:solidFill>
              </a:defRPr>
            </a:lvl4pPr>
            <a:lvl5pPr marR="0" lvl="4" algn="ctr">
              <a:lnSpc>
                <a:spcPct val="100000"/>
              </a:lnSpc>
              <a:spcBef>
                <a:spcPts val="400"/>
              </a:spcBef>
              <a:spcAft>
                <a:spcPts val="0"/>
              </a:spcAft>
              <a:buClr>
                <a:srgbClr val="168FDF"/>
              </a:buClr>
              <a:buSzPts val="1100"/>
              <a:buNone/>
              <a:defRPr sz="1200" i="0" u="none" strike="noStrike" cap="none">
                <a:solidFill>
                  <a:srgbClr val="2F2F2F"/>
                </a:solidFill>
              </a:defRPr>
            </a:lvl5pPr>
            <a:lvl6pPr marR="0" lvl="5" algn="ctr">
              <a:lnSpc>
                <a:spcPct val="90000"/>
              </a:lnSpc>
              <a:spcBef>
                <a:spcPts val="400"/>
              </a:spcBef>
              <a:spcAft>
                <a:spcPts val="0"/>
              </a:spcAft>
              <a:buClr>
                <a:schemeClr val="dk1"/>
              </a:buClr>
              <a:buSzPts val="1400"/>
              <a:buNone/>
              <a:defRPr sz="1200" i="0" u="none" strike="noStrike" cap="none">
                <a:solidFill>
                  <a:schemeClr val="dk1"/>
                </a:solidFill>
              </a:defRPr>
            </a:lvl6pPr>
            <a:lvl7pPr marR="0" lvl="6" algn="ctr">
              <a:lnSpc>
                <a:spcPct val="90000"/>
              </a:lnSpc>
              <a:spcBef>
                <a:spcPts val="400"/>
              </a:spcBef>
              <a:spcAft>
                <a:spcPts val="0"/>
              </a:spcAft>
              <a:buClr>
                <a:schemeClr val="dk1"/>
              </a:buClr>
              <a:buSzPts val="1400"/>
              <a:buNone/>
              <a:defRPr sz="1200" i="0" u="none" strike="noStrike" cap="none">
                <a:solidFill>
                  <a:schemeClr val="dk1"/>
                </a:solidFill>
              </a:defRPr>
            </a:lvl7pPr>
            <a:lvl8pPr marR="0" lvl="7" algn="ctr">
              <a:lnSpc>
                <a:spcPct val="90000"/>
              </a:lnSpc>
              <a:spcBef>
                <a:spcPts val="400"/>
              </a:spcBef>
              <a:spcAft>
                <a:spcPts val="0"/>
              </a:spcAft>
              <a:buClr>
                <a:schemeClr val="dk1"/>
              </a:buClr>
              <a:buSzPts val="1400"/>
              <a:buNone/>
              <a:defRPr sz="1200" i="0" u="none" strike="noStrike" cap="none">
                <a:solidFill>
                  <a:schemeClr val="dk1"/>
                </a:solidFill>
              </a:defRPr>
            </a:lvl8pPr>
            <a:lvl9pPr marR="0" lvl="8" algn="ctr">
              <a:lnSpc>
                <a:spcPct val="90000"/>
              </a:lnSpc>
              <a:spcBef>
                <a:spcPts val="400"/>
              </a:spcBef>
              <a:spcAft>
                <a:spcPts val="0"/>
              </a:spcAft>
              <a:buClr>
                <a:schemeClr val="dk1"/>
              </a:buClr>
              <a:buSzPts val="1400"/>
              <a:buNone/>
              <a:defRPr sz="1200" i="0" u="none" strike="noStrike" cap="none">
                <a:solidFill>
                  <a:schemeClr val="dk1"/>
                </a:solidFill>
              </a:defRPr>
            </a:lvl9pPr>
          </a:lstStyle>
          <a:p>
            <a:endParaRPr/>
          </a:p>
        </p:txBody>
      </p:sp>
      <p:sp>
        <p:nvSpPr>
          <p:cNvPr id="12" name="Google Shape;12;p2"/>
          <p:cNvSpPr txBox="1">
            <a:spLocks noGrp="1"/>
          </p:cNvSpPr>
          <p:nvPr>
            <p:ph type="sldNum" idx="12"/>
          </p:nvPr>
        </p:nvSpPr>
        <p:spPr>
          <a:xfrm>
            <a:off x="8868254" y="4937760"/>
            <a:ext cx="275746" cy="20574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903097225"/>
      </p:ext>
    </p:extLst>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8857" y="273845"/>
            <a:ext cx="8585947" cy="604462"/>
          </a:xfrm>
          <a:prstGeom prst="rect">
            <a:avLst/>
          </a:prstGeom>
          <a:noFill/>
          <a:ln>
            <a:noFill/>
          </a:ln>
        </p:spPr>
        <p:txBody>
          <a:bodyPr spcFirstLastPara="1" wrap="square" lIns="91425" tIns="45700" rIns="91425" bIns="45700" anchor="ctr" anchorCtr="0"/>
          <a:lstStyle>
            <a:lvl1pPr marR="0" lvl="0" algn="l">
              <a:lnSpc>
                <a:spcPct val="90000"/>
              </a:lnSpc>
              <a:spcBef>
                <a:spcPts val="0"/>
              </a:spcBef>
              <a:spcAft>
                <a:spcPts val="0"/>
              </a:spcAft>
              <a:buClr>
                <a:schemeClr val="accent1"/>
              </a:buClr>
              <a:buSzPts val="3600"/>
              <a:buFont typeface="Arial"/>
              <a:buNone/>
              <a:defRPr sz="2700" b="0" i="0" u="none" strike="noStrike" cap="non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a:p>
        </p:txBody>
      </p:sp>
      <p:sp>
        <p:nvSpPr>
          <p:cNvPr id="27" name="Google Shape;27;p6"/>
          <p:cNvSpPr txBox="1">
            <a:spLocks noGrp="1"/>
          </p:cNvSpPr>
          <p:nvPr>
            <p:ph type="body" idx="1"/>
          </p:nvPr>
        </p:nvSpPr>
        <p:spPr>
          <a:xfrm>
            <a:off x="258857" y="986589"/>
            <a:ext cx="8585947" cy="3646133"/>
          </a:xfrm>
          <a:prstGeom prst="rect">
            <a:avLst/>
          </a:prstGeom>
          <a:noFill/>
          <a:ln>
            <a:noFill/>
          </a:ln>
        </p:spPr>
        <p:txBody>
          <a:bodyPr spcFirstLastPara="1" wrap="square" lIns="91425" tIns="45700" rIns="91425" bIns="45700" anchor="t" anchorCtr="0"/>
          <a:lstStyle>
            <a:lvl1pPr marL="457189" marR="0" lvl="0" indent="-406390" algn="l">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Arial"/>
                <a:ea typeface="Arial"/>
                <a:cs typeface="Arial"/>
                <a:sym typeface="Arial"/>
              </a:defRPr>
            </a:lvl1pPr>
            <a:lvl2pPr marL="914378" marR="0" lvl="1" indent="-380990" algn="l">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Arial"/>
                <a:ea typeface="Arial"/>
                <a:cs typeface="Arial"/>
                <a:sym typeface="Arial"/>
              </a:defRPr>
            </a:lvl2pPr>
            <a:lvl3pPr marL="1371566" marR="0" lvl="2" indent="-355591" algn="l">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3pPr>
            <a:lvl4pPr marL="1828754" marR="0" lvl="3"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4pPr>
            <a:lvl5pPr marL="2285943" marR="0" lvl="4"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5pPr>
            <a:lvl6pPr marL="2743132" marR="0" lvl="5"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320" marR="0" lvl="6"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509" marR="0" lvl="7"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697" marR="0" lvl="8" indent="-342892"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dt" idx="10"/>
          </p:nvPr>
        </p:nvSpPr>
        <p:spPr>
          <a:xfrm>
            <a:off x="7009280" y="4733925"/>
            <a:ext cx="98835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90909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kern="0"/>
          </a:p>
        </p:txBody>
      </p:sp>
      <p:sp>
        <p:nvSpPr>
          <p:cNvPr id="29" name="Google Shape;29;p6"/>
          <p:cNvSpPr txBox="1">
            <a:spLocks noGrp="1"/>
          </p:cNvSpPr>
          <p:nvPr>
            <p:ph type="ftr" idx="11"/>
          </p:nvPr>
        </p:nvSpPr>
        <p:spPr>
          <a:xfrm>
            <a:off x="3923179" y="4733925"/>
            <a:ext cx="3086100" cy="273844"/>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90909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r>
              <a:rPr lang="en-US" kern="0"/>
              <a:t>© 2019 RTE, [add your company to the list when you contribute], licensed under Creative Commons Attribution 4.0 International (CC BY 4.0)</a:t>
            </a:r>
            <a:endParaRPr kern="0"/>
          </a:p>
        </p:txBody>
      </p:sp>
      <p:sp>
        <p:nvSpPr>
          <p:cNvPr id="30" name="Google Shape;30;p6"/>
          <p:cNvSpPr txBox="1">
            <a:spLocks noGrp="1"/>
          </p:cNvSpPr>
          <p:nvPr>
            <p:ph type="sldNum" idx="12"/>
          </p:nvPr>
        </p:nvSpPr>
        <p:spPr>
          <a:xfrm>
            <a:off x="7997639" y="4733925"/>
            <a:ext cx="847164"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1pPr>
            <a:lvl2pPr marL="0" marR="0" lvl="1"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2pPr>
            <a:lvl3pPr marL="0" marR="0" lvl="2"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3pPr>
            <a:lvl4pPr marL="0" marR="0" lvl="3"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4pPr>
            <a:lvl5pPr marL="0" marR="0" lvl="4"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5pPr>
            <a:lvl6pPr marL="0" marR="0" lvl="5"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6pPr>
            <a:lvl7pPr marL="0" marR="0" lvl="6"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7pPr>
            <a:lvl8pPr marL="0" marR="0" lvl="7"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8pPr>
            <a:lvl9pPr marL="0" marR="0" lvl="8" indent="0" algn="r">
              <a:lnSpc>
                <a:spcPct val="100000"/>
              </a:lnSpc>
              <a:spcBef>
                <a:spcPts val="0"/>
              </a:spcBef>
              <a:spcAft>
                <a:spcPts val="0"/>
              </a:spcAft>
              <a:buSzPts val="800"/>
              <a:buNone/>
              <a:defRPr sz="900" b="0" i="0" u="none" strike="noStrike" cap="none">
                <a:solidFill>
                  <a:srgbClr val="909090"/>
                </a:solidFill>
                <a:latin typeface="Arial"/>
                <a:ea typeface="Arial"/>
                <a:cs typeface="Arial"/>
                <a:sym typeface="Arial"/>
              </a:defRPr>
            </a:lvl9pPr>
          </a:lstStyle>
          <a:p>
            <a:fld id="{00000000-1234-1234-1234-123412341234}" type="slidenum">
              <a:rPr lang="en"/>
              <a:pPr/>
              <a:t>‹N°›</a:t>
            </a:fld>
            <a:endParaRPr/>
          </a:p>
        </p:txBody>
      </p:sp>
      <p:pic>
        <p:nvPicPr>
          <p:cNvPr id="31" name="Google Shape;31;p6"/>
          <p:cNvPicPr preferRelativeResize="0"/>
          <p:nvPr/>
        </p:nvPicPr>
        <p:blipFill rotWithShape="1">
          <a:blip r:embed="rId2">
            <a:alphaModFix/>
          </a:blip>
          <a:srcRect/>
          <a:stretch/>
        </p:blipFill>
        <p:spPr>
          <a:xfrm>
            <a:off x="194986" y="4791577"/>
            <a:ext cx="1598252" cy="250865"/>
          </a:xfrm>
          <a:prstGeom prst="rect">
            <a:avLst/>
          </a:prstGeom>
          <a:noFill/>
          <a:ln>
            <a:noFill/>
          </a:ln>
        </p:spPr>
      </p:pic>
    </p:spTree>
    <p:extLst>
      <p:ext uri="{BB962C8B-B14F-4D97-AF65-F5344CB8AC3E}">
        <p14:creationId xmlns:p14="http://schemas.microsoft.com/office/powerpoint/2010/main" val="121166061"/>
      </p:ext>
    </p:extLst>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ansition Dark">
  <p:cSld name="Transition Dark">
    <p:bg>
      <p:bgPr>
        <a:solidFill>
          <a:srgbClr val="00183C"/>
        </a:solidFill>
        <a:effectLst/>
      </p:bgPr>
    </p:bg>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457200" y="1835944"/>
            <a:ext cx="8229600" cy="994200"/>
          </a:xfrm>
          <a:prstGeom prst="rect">
            <a:avLst/>
          </a:prstGeom>
          <a:noFill/>
          <a:ln>
            <a:noFill/>
          </a:ln>
        </p:spPr>
        <p:txBody>
          <a:bodyPr spcFirstLastPara="1" wrap="square" lIns="68575" tIns="68575" rIns="68575" bIns="68575" anchor="ctr" anchorCtr="0"/>
          <a:lstStyle>
            <a:lvl1pPr marR="0" lvl="0" algn="ctr" rtl="0">
              <a:lnSpc>
                <a:spcPct val="90000"/>
              </a:lnSpc>
              <a:spcBef>
                <a:spcPts val="0"/>
              </a:spcBef>
              <a:spcAft>
                <a:spcPts val="0"/>
              </a:spcAft>
              <a:buClr>
                <a:srgbClr val="168FDF"/>
              </a:buClr>
              <a:buSzPts val="2400"/>
              <a:buNone/>
              <a:defRPr i="0" u="none" strike="noStrike" cap="none">
                <a:solidFill>
                  <a:srgbClr val="168FDF"/>
                </a:solidFill>
              </a:defRPr>
            </a:lvl1pPr>
            <a:lvl2pPr lvl="1" algn="l" rtl="0">
              <a:lnSpc>
                <a:spcPct val="100000"/>
              </a:lnSpc>
              <a:spcBef>
                <a:spcPts val="0"/>
              </a:spcBef>
              <a:spcAft>
                <a:spcPts val="0"/>
              </a:spcAft>
              <a:buSzPts val="2400"/>
              <a:buNone/>
              <a:defRPr/>
            </a:lvl2pPr>
            <a:lvl3pPr lvl="2" algn="l" rtl="0">
              <a:lnSpc>
                <a:spcPct val="100000"/>
              </a:lnSpc>
              <a:spcBef>
                <a:spcPts val="0"/>
              </a:spcBef>
              <a:spcAft>
                <a:spcPts val="0"/>
              </a:spcAft>
              <a:buSzPts val="2400"/>
              <a:buNone/>
              <a:defRPr/>
            </a:lvl3pPr>
            <a:lvl4pPr lvl="3" algn="l" rtl="0">
              <a:lnSpc>
                <a:spcPct val="100000"/>
              </a:lnSpc>
              <a:spcBef>
                <a:spcPts val="0"/>
              </a:spcBef>
              <a:spcAft>
                <a:spcPts val="0"/>
              </a:spcAft>
              <a:buSzPts val="2400"/>
              <a:buNone/>
              <a:defRPr/>
            </a:lvl4pPr>
            <a:lvl5pPr lvl="4" algn="l" rtl="0">
              <a:lnSpc>
                <a:spcPct val="100000"/>
              </a:lnSpc>
              <a:spcBef>
                <a:spcPts val="0"/>
              </a:spcBef>
              <a:spcAft>
                <a:spcPts val="0"/>
              </a:spcAft>
              <a:buSzPts val="2400"/>
              <a:buNone/>
              <a:defRPr/>
            </a:lvl5pPr>
            <a:lvl6pPr lvl="5" algn="l" rtl="0">
              <a:lnSpc>
                <a:spcPct val="100000"/>
              </a:lnSpc>
              <a:spcBef>
                <a:spcPts val="0"/>
              </a:spcBef>
              <a:spcAft>
                <a:spcPts val="0"/>
              </a:spcAft>
              <a:buSzPts val="2400"/>
              <a:buNone/>
              <a:defRPr/>
            </a:lvl6pPr>
            <a:lvl7pPr lvl="6" algn="l" rtl="0">
              <a:lnSpc>
                <a:spcPct val="100000"/>
              </a:lnSpc>
              <a:spcBef>
                <a:spcPts val="0"/>
              </a:spcBef>
              <a:spcAft>
                <a:spcPts val="0"/>
              </a:spcAft>
              <a:buSzPts val="2400"/>
              <a:buNone/>
              <a:defRPr/>
            </a:lvl7pPr>
            <a:lvl8pPr lvl="7" algn="l" rtl="0">
              <a:lnSpc>
                <a:spcPct val="100000"/>
              </a:lnSpc>
              <a:spcBef>
                <a:spcPts val="0"/>
              </a:spcBef>
              <a:spcAft>
                <a:spcPts val="0"/>
              </a:spcAft>
              <a:buSzPts val="2400"/>
              <a:buNone/>
              <a:defRPr/>
            </a:lvl8pPr>
            <a:lvl9pPr lvl="8" algn="l" rtl="0">
              <a:lnSpc>
                <a:spcPct val="100000"/>
              </a:lnSpc>
              <a:spcBef>
                <a:spcPts val="0"/>
              </a:spcBef>
              <a:spcAft>
                <a:spcPts val="0"/>
              </a:spcAft>
              <a:buSzPts val="2400"/>
              <a:buNone/>
              <a:defRPr/>
            </a:lvl9pPr>
          </a:lstStyle>
          <a:p>
            <a:endParaRPr/>
          </a:p>
        </p:txBody>
      </p:sp>
      <p:sp>
        <p:nvSpPr>
          <p:cNvPr id="248" name="Google Shape;248;p41"/>
          <p:cNvSpPr txBox="1">
            <a:spLocks noGrp="1"/>
          </p:cNvSpPr>
          <p:nvPr>
            <p:ph type="sldNum" idx="12"/>
          </p:nvPr>
        </p:nvSpPr>
        <p:spPr>
          <a:xfrm>
            <a:off x="8868254" y="4937760"/>
            <a:ext cx="275700" cy="2058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Open Sans Light"/>
                <a:ea typeface="Open Sans Light"/>
                <a:cs typeface="Open Sans Light"/>
                <a:sym typeface="Open Sans Light"/>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528340878"/>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p:spTree>
      <p:nvGrpSpPr>
        <p:cNvPr id="1" name=""/>
        <p:cNvGrpSpPr/>
        <p:nvPr/>
      </p:nvGrpSpPr>
      <p:grpSpPr>
        <a:xfrm>
          <a:off x="0" y="0"/>
          <a:ext cx="0" cy="0"/>
          <a:chOff x="0" y="0"/>
          <a:chExt cx="0" cy="0"/>
        </a:xfrm>
      </p:grpSpPr>
      <p:pic>
        <p:nvPicPr>
          <p:cNvPr id="7" name="Google Shape;633;p56">
            <a:extLst>
              <a:ext uri="{FF2B5EF4-FFF2-40B4-BE49-F238E27FC236}">
                <a16:creationId xmlns:a16="http://schemas.microsoft.com/office/drawing/2014/main" id="{BEDC11D0-9A9E-C043-9B8B-5EB3C8ACC944}"/>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336193" y="1879272"/>
            <a:ext cx="4471615" cy="584529"/>
          </a:xfrm>
          <a:prstGeom prst="rect">
            <a:avLst/>
          </a:prstGeom>
          <a:noFill/>
          <a:ln>
            <a:noFill/>
          </a:ln>
        </p:spPr>
      </p:pic>
      <p:sp>
        <p:nvSpPr>
          <p:cNvPr id="8" name="Title 1">
            <a:extLst>
              <a:ext uri="{FF2B5EF4-FFF2-40B4-BE49-F238E27FC236}">
                <a16:creationId xmlns:a16="http://schemas.microsoft.com/office/drawing/2014/main" id="{4C903F75-E068-2A43-A207-0B7B200AA445}"/>
              </a:ext>
            </a:extLst>
          </p:cNvPr>
          <p:cNvSpPr>
            <a:spLocks noGrp="1"/>
          </p:cNvSpPr>
          <p:nvPr>
            <p:ph type="title"/>
          </p:nvPr>
        </p:nvSpPr>
        <p:spPr>
          <a:xfrm>
            <a:off x="342900" y="2753591"/>
            <a:ext cx="8435340" cy="1704108"/>
          </a:xfrm>
        </p:spPr>
        <p:txBody>
          <a:bodyPr anchor="t">
            <a:normAutofit/>
          </a:bodyPr>
          <a:lstStyle>
            <a:lvl1pPr algn="ctr">
              <a:lnSpc>
                <a:spcPct val="100000"/>
              </a:lnSpc>
              <a:defRPr sz="3300" b="0" i="0" cap="none"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76422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9D0-9645-7543-BA9A-D21E51A40ABA}"/>
              </a:ext>
            </a:extLst>
          </p:cNvPr>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endParaRPr lang="en-US"/>
          </a:p>
        </p:txBody>
      </p:sp>
      <p:pic>
        <p:nvPicPr>
          <p:cNvPr id="4" name="Google Shape;633;p56">
            <a:extLst>
              <a:ext uri="{FF2B5EF4-FFF2-40B4-BE49-F238E27FC236}">
                <a16:creationId xmlns:a16="http://schemas.microsoft.com/office/drawing/2014/main" id="{2AEF252C-B15D-184A-A6DB-B87E48CC4EC8}"/>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3158302" y="2862961"/>
            <a:ext cx="2830736" cy="370034"/>
          </a:xfrm>
          <a:prstGeom prst="rect">
            <a:avLst/>
          </a:prstGeom>
          <a:noFill/>
          <a:ln>
            <a:noFill/>
          </a:ln>
        </p:spPr>
      </p:pic>
    </p:spTree>
    <p:extLst>
      <p:ext uri="{BB962C8B-B14F-4D97-AF65-F5344CB8AC3E}">
        <p14:creationId xmlns:p14="http://schemas.microsoft.com/office/powerpoint/2010/main" val="315266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7C04E6-5683-CC4A-9079-EE5A07FA54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F711CF4F-0468-ED4D-A10F-E55E3ACA8C64}"/>
              </a:ext>
            </a:extLst>
          </p:cNvPr>
          <p:cNvSpPr>
            <a:spLocks noGrp="1"/>
          </p:cNvSpPr>
          <p:nvPr>
            <p:ph type="title"/>
          </p:nvPr>
        </p:nvSpPr>
        <p:spPr>
          <a:xfrm>
            <a:off x="342900" y="685800"/>
            <a:ext cx="8435340" cy="3771900"/>
          </a:xfrm>
        </p:spPr>
        <p:txBody>
          <a:bodyPr anchor="ctr">
            <a:normAutofit/>
          </a:bodyPr>
          <a:lstStyle>
            <a:lvl1pPr algn="ctr">
              <a:lnSpc>
                <a:spcPct val="100000"/>
              </a:lnSpc>
              <a:defRPr sz="3300" b="0" i="0" cap="none" baseline="0">
                <a:solidFill>
                  <a:srgbClr val="0070C0"/>
                </a:solidFill>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Tree>
    <p:extLst>
      <p:ext uri="{BB962C8B-B14F-4D97-AF65-F5344CB8AC3E}">
        <p14:creationId xmlns:p14="http://schemas.microsoft.com/office/powerpoint/2010/main" val="331719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ingle 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r>
              <a:rPr lang="fr-FR"/>
              <a:t>Modifiez le style du titre</a:t>
            </a:r>
            <a:endParaRPr lang="en-US"/>
          </a:p>
        </p:txBody>
      </p:sp>
      <p:sp>
        <p:nvSpPr>
          <p:cNvPr id="3" name="Content Placeholder 2">
            <a:extLst>
              <a:ext uri="{FF2B5EF4-FFF2-40B4-BE49-F238E27FC236}">
                <a16:creationId xmlns:a16="http://schemas.microsoft.com/office/drawing/2014/main" id="{4E679C69-CED9-254C-B4DE-7DE9ED7A1614}"/>
              </a:ext>
            </a:extLst>
          </p:cNvPr>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1185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 Block/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FDA9A72-A23C-434E-9474-45F23B87B313}"/>
              </a:ext>
            </a:extLst>
          </p:cNvPr>
          <p:cNvSpPr>
            <a:spLocks noGrp="1"/>
          </p:cNvSpPr>
          <p:nvPr>
            <p:ph type="pic" sz="quarter" idx="10"/>
          </p:nvPr>
        </p:nvSpPr>
        <p:spPr>
          <a:xfrm>
            <a:off x="0" y="0"/>
            <a:ext cx="9144000" cy="5143500"/>
          </a:xfrm>
        </p:spPr>
        <p:txBody>
          <a:bodyPr anchor="t"/>
          <a:lstStyle>
            <a:lvl1pPr marL="0" indent="0" algn="ctr">
              <a:buNone/>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BE1B6783-6FC3-1149-A7E2-CFFDB6C76060}"/>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4E679C69-CED9-254C-B4DE-7DE9ED7A161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812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82E7-89C2-594D-9C13-E0961F2E2827}"/>
              </a:ext>
            </a:extLst>
          </p:cNvPr>
          <p:cNvSpPr>
            <a:spLocks noGrp="1"/>
          </p:cNvSpPr>
          <p:nvPr>
            <p:ph type="title"/>
          </p:nvPr>
        </p:nvSpPr>
        <p:spPr/>
        <p:txBody>
          <a:bodyPr/>
          <a:lstStyle/>
          <a:p>
            <a:r>
              <a:rPr lang="fr-FR"/>
              <a:t>Modifiez le style du titre</a:t>
            </a:r>
            <a:endParaRPr lang="en-US"/>
          </a:p>
        </p:txBody>
      </p:sp>
      <p:sp>
        <p:nvSpPr>
          <p:cNvPr id="6" name="Content Placeholder 2">
            <a:extLst>
              <a:ext uri="{FF2B5EF4-FFF2-40B4-BE49-F238E27FC236}">
                <a16:creationId xmlns:a16="http://schemas.microsoft.com/office/drawing/2014/main" id="{6B10788E-EDB2-6741-B112-863C6CAD96B0}"/>
              </a:ext>
            </a:extLst>
          </p:cNvPr>
          <p:cNvSpPr>
            <a:spLocks noGrp="1"/>
          </p:cNvSpPr>
          <p:nvPr>
            <p:ph idx="1"/>
          </p:nvPr>
        </p:nvSpPr>
        <p:spPr>
          <a:xfrm>
            <a:off x="342899" y="1440180"/>
            <a:ext cx="397764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Content Placeholder 2">
            <a:extLst>
              <a:ext uri="{FF2B5EF4-FFF2-40B4-BE49-F238E27FC236}">
                <a16:creationId xmlns:a16="http://schemas.microsoft.com/office/drawing/2014/main" id="{DEA10BF3-6887-E243-B726-F324FB98248D}"/>
              </a:ext>
            </a:extLst>
          </p:cNvPr>
          <p:cNvSpPr>
            <a:spLocks noGrp="1"/>
          </p:cNvSpPr>
          <p:nvPr>
            <p:ph idx="10"/>
          </p:nvPr>
        </p:nvSpPr>
        <p:spPr>
          <a:xfrm>
            <a:off x="4821381" y="1440180"/>
            <a:ext cx="397764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6858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82E7-89C2-594D-9C13-E0961F2E2827}"/>
              </a:ext>
            </a:extLst>
          </p:cNvPr>
          <p:cNvSpPr>
            <a:spLocks noGrp="1"/>
          </p:cNvSpPr>
          <p:nvPr>
            <p:ph type="title"/>
          </p:nvPr>
        </p:nvSpPr>
        <p:spPr/>
        <p:txBody>
          <a:bodyPr/>
          <a:lstStyle/>
          <a:p>
            <a:r>
              <a:rPr lang="fr-FR"/>
              <a:t>Modifiez le style du titre</a:t>
            </a:r>
            <a:endParaRPr lang="en-US"/>
          </a:p>
        </p:txBody>
      </p:sp>
      <p:cxnSp>
        <p:nvCxnSpPr>
          <p:cNvPr id="6" name="Straight Connector 5">
            <a:extLst>
              <a:ext uri="{FF2B5EF4-FFF2-40B4-BE49-F238E27FC236}">
                <a16:creationId xmlns:a16="http://schemas.microsoft.com/office/drawing/2014/main" id="{14170702-4832-0F45-B2B6-496658F72F65}"/>
              </a:ext>
            </a:extLst>
          </p:cNvPr>
          <p:cNvCxnSpPr>
            <a:cxnSpLocks/>
          </p:cNvCxnSpPr>
          <p:nvPr/>
        </p:nvCxnSpPr>
        <p:spPr>
          <a:xfrm flipV="1">
            <a:off x="3066335" y="1440180"/>
            <a:ext cx="0" cy="33947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4B46D26-8B80-D54B-8A64-9B6CA8F98591}"/>
              </a:ext>
            </a:extLst>
          </p:cNvPr>
          <p:cNvCxnSpPr>
            <a:cxnSpLocks/>
          </p:cNvCxnSpPr>
          <p:nvPr/>
        </p:nvCxnSpPr>
        <p:spPr>
          <a:xfrm flipV="1">
            <a:off x="6077665" y="1440180"/>
            <a:ext cx="0" cy="33947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1F604BF-F541-D34B-A700-46E0483B33B5}"/>
              </a:ext>
            </a:extLst>
          </p:cNvPr>
          <p:cNvSpPr>
            <a:spLocks noGrp="1"/>
          </p:cNvSpPr>
          <p:nvPr>
            <p:ph idx="1"/>
          </p:nvPr>
        </p:nvSpPr>
        <p:spPr>
          <a:xfrm>
            <a:off x="342899"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Content Placeholder 2">
            <a:extLst>
              <a:ext uri="{FF2B5EF4-FFF2-40B4-BE49-F238E27FC236}">
                <a16:creationId xmlns:a16="http://schemas.microsoft.com/office/drawing/2014/main" id="{4C3CDEFE-59EC-1040-AE78-A1451D8A8169}"/>
              </a:ext>
            </a:extLst>
          </p:cNvPr>
          <p:cNvSpPr>
            <a:spLocks noGrp="1"/>
          </p:cNvSpPr>
          <p:nvPr>
            <p:ph idx="10"/>
          </p:nvPr>
        </p:nvSpPr>
        <p:spPr>
          <a:xfrm>
            <a:off x="3326130"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2">
            <a:extLst>
              <a:ext uri="{FF2B5EF4-FFF2-40B4-BE49-F238E27FC236}">
                <a16:creationId xmlns:a16="http://schemas.microsoft.com/office/drawing/2014/main" id="{01F49583-1C1D-D844-A0CC-110EA6666F01}"/>
              </a:ext>
            </a:extLst>
          </p:cNvPr>
          <p:cNvSpPr>
            <a:spLocks noGrp="1"/>
          </p:cNvSpPr>
          <p:nvPr>
            <p:ph idx="11"/>
          </p:nvPr>
        </p:nvSpPr>
        <p:spPr>
          <a:xfrm>
            <a:off x="6309360" y="1440180"/>
            <a:ext cx="2468880" cy="33947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92012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lumn/Image">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FBDBDB-AA06-114E-B72A-A9F0594A3C3C}"/>
              </a:ext>
            </a:extLst>
          </p:cNvPr>
          <p:cNvSpPr>
            <a:spLocks noGrp="1"/>
          </p:cNvSpPr>
          <p:nvPr>
            <p:ph type="pic" sz="quarter" idx="10"/>
          </p:nvPr>
        </p:nvSpPr>
        <p:spPr>
          <a:xfrm>
            <a:off x="4572000" y="0"/>
            <a:ext cx="4572000" cy="5143500"/>
          </a:xfrm>
          <a:solidFill>
            <a:schemeClr val="tx1">
              <a:lumMod val="50000"/>
              <a:lumOff val="50000"/>
            </a:schemeClr>
          </a:solidFill>
        </p:spPr>
        <p:txBody>
          <a:bodyPr/>
          <a:lstStyle/>
          <a:p>
            <a:r>
              <a:rPr lang="fr-FR"/>
              <a:t>Cliquez sur l'icône pour ajouter une image</a:t>
            </a:r>
            <a:endParaRPr lang="en-US"/>
          </a:p>
        </p:txBody>
      </p:sp>
      <p:sp>
        <p:nvSpPr>
          <p:cNvPr id="5" name="Content Placeholder 2">
            <a:extLst>
              <a:ext uri="{FF2B5EF4-FFF2-40B4-BE49-F238E27FC236}">
                <a16:creationId xmlns:a16="http://schemas.microsoft.com/office/drawing/2014/main" id="{2A382715-6C5E-A24E-9C85-6F6FEE2E5D03}"/>
              </a:ext>
            </a:extLst>
          </p:cNvPr>
          <p:cNvSpPr>
            <a:spLocks noGrp="1"/>
          </p:cNvSpPr>
          <p:nvPr>
            <p:ph idx="1"/>
          </p:nvPr>
        </p:nvSpPr>
        <p:spPr>
          <a:xfrm>
            <a:off x="342899" y="1440180"/>
            <a:ext cx="3875810" cy="339471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Title 1">
            <a:extLst>
              <a:ext uri="{FF2B5EF4-FFF2-40B4-BE49-F238E27FC236}">
                <a16:creationId xmlns:a16="http://schemas.microsoft.com/office/drawing/2014/main" id="{23E2DFCB-021C-3C43-848E-9CF8E9FBAF20}"/>
              </a:ext>
            </a:extLst>
          </p:cNvPr>
          <p:cNvSpPr>
            <a:spLocks noGrp="1"/>
          </p:cNvSpPr>
          <p:nvPr>
            <p:ph type="title"/>
          </p:nvPr>
        </p:nvSpPr>
        <p:spPr>
          <a:xfrm>
            <a:off x="342900" y="342900"/>
            <a:ext cx="3875809" cy="960120"/>
          </a:xfrm>
        </p:spPr>
        <p:txBody>
          <a:bodyPr/>
          <a:lstStyle/>
          <a:p>
            <a:r>
              <a:rPr lang="fr-FR"/>
              <a:t>Modifiez le style du titre</a:t>
            </a:r>
            <a:endParaRPr lang="en-US"/>
          </a:p>
        </p:txBody>
      </p:sp>
    </p:spTree>
    <p:extLst>
      <p:ext uri="{BB962C8B-B14F-4D97-AF65-F5344CB8AC3E}">
        <p14:creationId xmlns:p14="http://schemas.microsoft.com/office/powerpoint/2010/main" val="6345798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57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8AA03-562A-3E4E-99F2-8BCBDD2A9D97}"/>
              </a:ext>
            </a:extLst>
          </p:cNvPr>
          <p:cNvSpPr>
            <a:spLocks noGrp="1"/>
          </p:cNvSpPr>
          <p:nvPr>
            <p:ph type="title"/>
          </p:nvPr>
        </p:nvSpPr>
        <p:spPr>
          <a:xfrm>
            <a:off x="342900" y="342900"/>
            <a:ext cx="8435340" cy="960120"/>
          </a:xfrm>
          <a:prstGeom prst="rect">
            <a:avLst/>
          </a:prstGeom>
        </p:spPr>
        <p:txBody>
          <a:bodyPr vert="horz" lIns="0" tIns="0" rIns="0" bIns="0" rtlCol="0" anchor="t">
            <a:noAutofit/>
          </a:bodyPr>
          <a:lstStyle/>
          <a:p>
            <a:r>
              <a:rPr lang="fr-FR"/>
              <a:t>Modifiez le style du titre</a:t>
            </a:r>
            <a:endParaRPr lang="en-US"/>
          </a:p>
        </p:txBody>
      </p:sp>
      <p:sp>
        <p:nvSpPr>
          <p:cNvPr id="3" name="Text Placeholder 2">
            <a:extLst>
              <a:ext uri="{FF2B5EF4-FFF2-40B4-BE49-F238E27FC236}">
                <a16:creationId xmlns:a16="http://schemas.microsoft.com/office/drawing/2014/main" id="{AE9EAAD0-B6CC-CD4D-91CA-63166193260E}"/>
              </a:ext>
            </a:extLst>
          </p:cNvPr>
          <p:cNvSpPr>
            <a:spLocks noGrp="1"/>
          </p:cNvSpPr>
          <p:nvPr>
            <p:ph type="body" idx="1"/>
          </p:nvPr>
        </p:nvSpPr>
        <p:spPr>
          <a:xfrm>
            <a:off x="342900" y="1440180"/>
            <a:ext cx="8435340" cy="3394710"/>
          </a:xfrm>
          <a:prstGeom prst="rect">
            <a:avLst/>
          </a:prstGeom>
        </p:spPr>
        <p:txBody>
          <a:bodyPr vert="horz" lIns="0" tIns="0" rIns="0" bIns="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4220619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7" r:id="rId17"/>
    <p:sldLayoutId id="214748387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685800" rtl="0" eaLnBrk="1" latinLnBrk="0" hangingPunct="1">
        <a:lnSpc>
          <a:spcPct val="90000"/>
        </a:lnSpc>
        <a:spcBef>
          <a:spcPct val="0"/>
        </a:spcBef>
        <a:buNone/>
        <a:defRPr sz="3000" b="0" i="0" kern="1200">
          <a:solidFill>
            <a:srgbClr val="0070C0"/>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171450" indent="-171450" algn="l" defTabSz="685800" rtl="0" eaLnBrk="1" latinLnBrk="0" hangingPunct="1">
        <a:lnSpc>
          <a:spcPct val="100000"/>
        </a:lnSpc>
        <a:spcBef>
          <a:spcPts val="900"/>
        </a:spcBef>
        <a:buFont typeface="Arial" panose="020B0604020202020204" pitchFamily="34" charset="0"/>
        <a:buChar char="•"/>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5143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8572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543050" indent="-171450" algn="l" defTabSz="685800" rtl="0" eaLnBrk="1" latinLnBrk="0" hangingPunct="1">
        <a:lnSpc>
          <a:spcPct val="100000"/>
        </a:lnSpc>
        <a:spcBef>
          <a:spcPts val="900"/>
        </a:spcBef>
        <a:buFont typeface="Arial" panose="020B0604020202020204" pitchFamily="34" charset="0"/>
        <a:buChar char="•"/>
        <a:defRPr sz="15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288">
          <p15:clr>
            <a:srgbClr val="F26B43"/>
          </p15:clr>
        </p15:guide>
        <p15:guide id="5" pos="7392">
          <p15:clr>
            <a:srgbClr val="F26B43"/>
          </p15:clr>
        </p15:guide>
        <p15:guide id="6" orient="horz" pos="406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ctrTitle"/>
          </p:nvPr>
        </p:nvSpPr>
        <p:spPr>
          <a:xfrm>
            <a:off x="628650" y="727472"/>
            <a:ext cx="4400700" cy="1790700"/>
          </a:xfrm>
          <a:prstGeom prst="rect">
            <a:avLst/>
          </a:prstGeom>
          <a:noFill/>
          <a:ln>
            <a:noFill/>
          </a:ln>
        </p:spPr>
        <p:txBody>
          <a:bodyPr spcFirstLastPara="1" vert="horz" wrap="square" lIns="68575" tIns="68575" rIns="68575" bIns="68575" rtlCol="0" anchor="ctr" anchorCtr="0">
            <a:noAutofit/>
          </a:bodyPr>
          <a:lstStyle/>
          <a:p>
            <a:r>
              <a:rPr lang="en" sz="3600"/>
              <a:t>LF Energy</a:t>
            </a:r>
            <a:endParaRPr sz="3600"/>
          </a:p>
        </p:txBody>
      </p:sp>
      <p:sp>
        <p:nvSpPr>
          <p:cNvPr id="263" name="Google Shape;263;p44"/>
          <p:cNvSpPr txBox="1">
            <a:spLocks noGrp="1"/>
          </p:cNvSpPr>
          <p:nvPr>
            <p:ph type="subTitle" idx="1"/>
          </p:nvPr>
        </p:nvSpPr>
        <p:spPr>
          <a:xfrm>
            <a:off x="628650" y="2587228"/>
            <a:ext cx="4400700" cy="628500"/>
          </a:xfrm>
          <a:prstGeom prst="rect">
            <a:avLst/>
          </a:prstGeom>
          <a:noFill/>
          <a:ln>
            <a:noFill/>
          </a:ln>
        </p:spPr>
        <p:txBody>
          <a:bodyPr spcFirstLastPara="1" vert="horz" wrap="square" lIns="68575" tIns="68575" rIns="68575" bIns="68575" rtlCol="0" anchor="ctr" anchorCtr="0">
            <a:noAutofit/>
          </a:bodyPr>
          <a:lstStyle/>
          <a:p>
            <a:pPr marL="0" indent="0"/>
            <a:r>
              <a:rPr lang="en-US" dirty="0"/>
              <a:t>April, 2020</a:t>
            </a:r>
          </a:p>
        </p:txBody>
      </p:sp>
      <p:sp>
        <p:nvSpPr>
          <p:cNvPr id="264" name="Google Shape;264;p44"/>
          <p:cNvSpPr txBox="1"/>
          <p:nvPr/>
        </p:nvSpPr>
        <p:spPr>
          <a:xfrm>
            <a:off x="2685265" y="311974"/>
            <a:ext cx="5468136" cy="2402651"/>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n-US" sz="2400" kern="0" dirty="0">
                <a:solidFill>
                  <a:srgbClr val="FFFFFF"/>
                </a:solidFill>
                <a:latin typeface="Open Sans"/>
                <a:ea typeface="Open Sans"/>
                <a:cs typeface="Open Sans"/>
                <a:sym typeface="Open Sans"/>
              </a:rPr>
              <a:t>Digital Substation - Design Team #1</a:t>
            </a:r>
          </a:p>
          <a:p>
            <a:pPr algn="ctr">
              <a:buClr>
                <a:srgbClr val="000000"/>
              </a:buClr>
              <a:buFont typeface="Arial"/>
              <a:buNone/>
            </a:pPr>
            <a:r>
              <a:rPr lang="en-US" sz="2400" kern="0" dirty="0">
                <a:solidFill>
                  <a:srgbClr val="FFFFFF"/>
                </a:solidFill>
                <a:latin typeface="Open Sans"/>
                <a:ea typeface="Open Sans"/>
                <a:cs typeface="Open Sans"/>
                <a:sym typeface="Open Sans"/>
              </a:rPr>
              <a:t>(61850 model implementation and configuration)</a:t>
            </a:r>
          </a:p>
          <a:p>
            <a:pPr algn="ctr">
              <a:buClr>
                <a:srgbClr val="000000"/>
              </a:buClr>
              <a:buFont typeface="Arial"/>
              <a:buNone/>
            </a:pPr>
            <a:endParaRPr lang="en-US" sz="2400" kern="0" dirty="0">
              <a:solidFill>
                <a:srgbClr val="FFFFFF"/>
              </a:solidFill>
              <a:latin typeface="Open Sans"/>
              <a:ea typeface="Open Sans"/>
              <a:cs typeface="Open Sans"/>
              <a:sym typeface="Open Sans"/>
            </a:endParaRPr>
          </a:p>
          <a:p>
            <a:pPr algn="ctr">
              <a:buClr>
                <a:srgbClr val="000000"/>
              </a:buClr>
              <a:buFont typeface="Arial"/>
              <a:buNone/>
            </a:pPr>
            <a:r>
              <a:rPr lang="en-US" sz="2400" kern="0" dirty="0" err="1">
                <a:solidFill>
                  <a:srgbClr val="FFC000"/>
                </a:solidFill>
                <a:latin typeface="Open Sans"/>
                <a:ea typeface="Open Sans"/>
                <a:cs typeface="Open Sans"/>
                <a:sym typeface="Open Sans"/>
              </a:rPr>
              <a:t>CoMPAS</a:t>
            </a:r>
            <a:r>
              <a:rPr lang="en-US" sz="2400" kern="0" dirty="0">
                <a:solidFill>
                  <a:srgbClr val="FFC000"/>
                </a:solidFill>
                <a:latin typeface="Open Sans"/>
                <a:ea typeface="Open Sans"/>
                <a:cs typeface="Open Sans"/>
                <a:sym typeface="Open Sans"/>
              </a:rPr>
              <a:t> project</a:t>
            </a:r>
            <a:br>
              <a:rPr lang="en-US" sz="2400" kern="0">
                <a:solidFill>
                  <a:srgbClr val="FFC000"/>
                </a:solidFill>
                <a:latin typeface="Open Sans"/>
                <a:ea typeface="Open Sans"/>
                <a:cs typeface="Open Sans"/>
                <a:sym typeface="Open Sans"/>
              </a:rPr>
            </a:br>
            <a:r>
              <a:rPr lang="en-US" sz="2400" kern="0">
                <a:solidFill>
                  <a:srgbClr val="FFC000"/>
                </a:solidFill>
                <a:latin typeface="Open Sans"/>
                <a:ea typeface="Open Sans"/>
                <a:cs typeface="Open Sans"/>
                <a:sym typeface="Open Sans"/>
              </a:rPr>
              <a:t>Roadmap</a:t>
            </a:r>
            <a:endParaRPr lang="en-US" sz="2400" kern="0" dirty="0">
              <a:solidFill>
                <a:srgbClr val="FFC000"/>
              </a:solidFill>
              <a:latin typeface="Open Sans"/>
              <a:ea typeface="Open Sans"/>
              <a:cs typeface="Open Sans"/>
              <a:sym typeface="Arial"/>
            </a:endParaRPr>
          </a:p>
        </p:txBody>
      </p:sp>
    </p:spTree>
    <p:extLst>
      <p:ext uri="{BB962C8B-B14F-4D97-AF65-F5344CB8AC3E}">
        <p14:creationId xmlns:p14="http://schemas.microsoft.com/office/powerpoint/2010/main" val="284556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marL="50799">
              <a:lnSpc>
                <a:spcPct val="100000"/>
              </a:lnSpc>
            </a:pPr>
            <a:r>
              <a:rPr lang="en-US" sz="2400"/>
              <a:t>Principles adopted for profile management tools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799" indent="0">
              <a:lnSpc>
                <a:spcPct val="100000"/>
              </a:lnSpc>
              <a:buNone/>
            </a:pPr>
            <a:r>
              <a:rPr lang="en-US" sz="1600">
                <a:solidFill>
                  <a:schemeClr val="tx1"/>
                </a:solidFill>
              </a:rPr>
              <a:t>The roadmap for the development of profile management tools should follow these principles:</a:t>
            </a:r>
          </a:p>
          <a:p>
            <a:pPr>
              <a:lnSpc>
                <a:spcPct val="100000"/>
              </a:lnSpc>
            </a:pPr>
            <a:r>
              <a:rPr lang="en-US" sz="1600">
                <a:solidFill>
                  <a:schemeClr val="tx1"/>
                </a:solidFill>
              </a:rPr>
              <a:t>Develop tools to </a:t>
            </a:r>
            <a:r>
              <a:rPr lang="en-US" sz="1600" b="1">
                <a:solidFill>
                  <a:schemeClr val="tx1"/>
                </a:solidFill>
              </a:rPr>
              <a:t>facilitate profiling</a:t>
            </a:r>
            <a:r>
              <a:rPr lang="en-US" sz="1600">
                <a:solidFill>
                  <a:schemeClr val="tx1"/>
                </a:solidFill>
              </a:rPr>
              <a:t>. The existence of an upstream profile is a key element to automatize configuration </a:t>
            </a:r>
          </a:p>
          <a:p>
            <a:pPr>
              <a:lnSpc>
                <a:spcPct val="100000"/>
              </a:lnSpc>
            </a:pPr>
            <a:r>
              <a:rPr lang="en-US" sz="1600">
                <a:solidFill>
                  <a:schemeClr val="tx1"/>
                </a:solidFill>
              </a:rPr>
              <a:t>Strictly follow the rules described in the </a:t>
            </a:r>
            <a:r>
              <a:rPr lang="en-US" sz="1600" b="1">
                <a:solidFill>
                  <a:schemeClr val="tx1"/>
                </a:solidFill>
              </a:rPr>
              <a:t>standard fascicules</a:t>
            </a:r>
          </a:p>
          <a:p>
            <a:pPr>
              <a:lnSpc>
                <a:spcPct val="100000"/>
              </a:lnSpc>
            </a:pPr>
            <a:r>
              <a:rPr lang="en-US" sz="1600" b="1">
                <a:solidFill>
                  <a:schemeClr val="tx1"/>
                </a:solidFill>
              </a:rPr>
              <a:t>Not to develop a whole common profile</a:t>
            </a:r>
          </a:p>
          <a:p>
            <a:pPr>
              <a:lnSpc>
                <a:spcPct val="100000"/>
              </a:lnSpc>
            </a:pPr>
            <a:r>
              <a:rPr lang="en-US" sz="1600">
                <a:solidFill>
                  <a:schemeClr val="tx1"/>
                </a:solidFill>
              </a:rPr>
              <a:t>Promote </a:t>
            </a:r>
            <a:r>
              <a:rPr lang="en-US" sz="1600" b="1">
                <a:solidFill>
                  <a:schemeClr val="tx1"/>
                </a:solidFill>
              </a:rPr>
              <a:t>shared profile implementation rules </a:t>
            </a:r>
            <a:r>
              <a:rPr lang="en-US" sz="1600">
                <a:solidFill>
                  <a:schemeClr val="tx1"/>
                </a:solidFill>
              </a:rPr>
              <a:t>(e.g. each function is considered to be a Logical Device, acknowledge existence of functions for process interface)</a:t>
            </a:r>
          </a:p>
          <a:p>
            <a:pPr>
              <a:lnSpc>
                <a:spcPct val="100000"/>
              </a:lnSpc>
            </a:pPr>
            <a:r>
              <a:rPr lang="en-US" sz="1600">
                <a:solidFill>
                  <a:schemeClr val="tx1"/>
                </a:solidFill>
              </a:rPr>
              <a:t>Build a library of </a:t>
            </a:r>
            <a:r>
              <a:rPr lang="en-US" sz="1600" b="1">
                <a:solidFill>
                  <a:schemeClr val="tx1"/>
                </a:solidFill>
              </a:rPr>
              <a:t>common profiles for usual functions </a:t>
            </a:r>
            <a:r>
              <a:rPr lang="en-US" sz="1600">
                <a:solidFill>
                  <a:schemeClr val="tx1"/>
                </a:solidFill>
              </a:rPr>
              <a:t>(e.g. distance protection, gateway…)</a:t>
            </a:r>
          </a:p>
        </p:txBody>
      </p:sp>
      <p:sp>
        <p:nvSpPr>
          <p:cNvPr id="6" name="Espace réservé du pied de page 1">
            <a:extLst>
              <a:ext uri="{FF2B5EF4-FFF2-40B4-BE49-F238E27FC236}">
                <a16:creationId xmlns:a16="http://schemas.microsoft.com/office/drawing/2014/main" id="{07B1E2FC-20FE-4807-A27E-AAFDA93FE38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99373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dirty="0"/>
              <a:t>System architecture</a:t>
            </a:r>
            <a:br>
              <a:rPr lang="en-US" dirty="0"/>
            </a:br>
            <a:r>
              <a:rPr lang="en-US" dirty="0"/>
              <a:t>and technology stack</a:t>
            </a:r>
            <a:endParaRPr lang="en-US" i="1" dirty="0">
              <a:highlight>
                <a:srgbClr val="FFFF00"/>
              </a:highlight>
            </a:endParaRPr>
          </a:p>
        </p:txBody>
      </p:sp>
    </p:spTree>
    <p:extLst>
      <p:ext uri="{BB962C8B-B14F-4D97-AF65-F5344CB8AC3E}">
        <p14:creationId xmlns:p14="http://schemas.microsoft.com/office/powerpoint/2010/main" val="1730265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dirty="0"/>
              <a:t>Main principles for the overall architecture</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165" indent="0">
              <a:lnSpc>
                <a:spcPct val="100000"/>
              </a:lnSpc>
              <a:buNone/>
            </a:pPr>
            <a:r>
              <a:rPr lang="en-US" sz="1600" dirty="0">
                <a:solidFill>
                  <a:schemeClr val="tx1"/>
                </a:solidFill>
              </a:rPr>
              <a:t>The project will adopt the following principles for the overall software architecture:</a:t>
            </a:r>
            <a:endParaRPr lang="nl-NL" dirty="0">
              <a:solidFill>
                <a:schemeClr val="tx1"/>
              </a:solidFill>
            </a:endParaRPr>
          </a:p>
          <a:p>
            <a:pPr marL="456565" indent="-405765">
              <a:lnSpc>
                <a:spcPct val="100000"/>
              </a:lnSpc>
            </a:pPr>
            <a:r>
              <a:rPr lang="en-US" sz="1600" dirty="0">
                <a:solidFill>
                  <a:schemeClr val="tx1"/>
                </a:solidFill>
              </a:rPr>
              <a:t>A </a:t>
            </a:r>
            <a:r>
              <a:rPr lang="en-US" sz="1600" b="1" dirty="0">
                <a:solidFill>
                  <a:schemeClr val="tx1"/>
                </a:solidFill>
              </a:rPr>
              <a:t>modular</a:t>
            </a:r>
            <a:r>
              <a:rPr lang="en-US" sz="1600" dirty="0">
                <a:solidFill>
                  <a:schemeClr val="tx1"/>
                </a:solidFill>
              </a:rPr>
              <a:t> architecture based on </a:t>
            </a:r>
            <a:r>
              <a:rPr lang="en-US" sz="1600" b="1" dirty="0">
                <a:solidFill>
                  <a:schemeClr val="tx1"/>
                </a:solidFill>
              </a:rPr>
              <a:t>microservices</a:t>
            </a:r>
            <a:r>
              <a:rPr lang="en-US" sz="1600" dirty="0">
                <a:solidFill>
                  <a:schemeClr val="tx1"/>
                </a:solidFill>
              </a:rPr>
              <a:t> facilitating a tailor-made integration of the building blocks in third-party IT systems</a:t>
            </a:r>
          </a:p>
          <a:p>
            <a:pPr marL="456565" indent="-405765">
              <a:lnSpc>
                <a:spcPct val="100000"/>
              </a:lnSpc>
            </a:pPr>
            <a:r>
              <a:rPr lang="en-US" sz="1600" dirty="0">
                <a:solidFill>
                  <a:schemeClr val="tx1"/>
                </a:solidFill>
              </a:rPr>
              <a:t>A </a:t>
            </a:r>
            <a:r>
              <a:rPr lang="en-US" sz="1600" b="1" dirty="0">
                <a:solidFill>
                  <a:schemeClr val="tx1"/>
                </a:solidFill>
              </a:rPr>
              <a:t>cross-platform </a:t>
            </a:r>
            <a:r>
              <a:rPr lang="en-US" sz="1600" dirty="0">
                <a:solidFill>
                  <a:schemeClr val="tx1"/>
                </a:solidFill>
              </a:rPr>
              <a:t>software ensuring compatibility with various end-user environments.</a:t>
            </a:r>
          </a:p>
          <a:p>
            <a:pPr marL="456565" indent="-405765">
              <a:lnSpc>
                <a:spcPct val="100000"/>
              </a:lnSpc>
            </a:pPr>
            <a:r>
              <a:rPr lang="en-US" sz="1600" b="1" dirty="0">
                <a:solidFill>
                  <a:schemeClr val="tx1"/>
                </a:solidFill>
              </a:rPr>
              <a:t>Scriptable functional modules </a:t>
            </a:r>
            <a:r>
              <a:rPr lang="en-US" sz="1600" dirty="0">
                <a:solidFill>
                  <a:schemeClr val="tx1"/>
                </a:solidFill>
              </a:rPr>
              <a:t>to enable the customization/automatization of the configuration process according to the specificities </a:t>
            </a:r>
            <a:r>
              <a:rPr lang="en-US" sz="1600">
                <a:solidFill>
                  <a:schemeClr val="tx1"/>
                </a:solidFill>
              </a:rPr>
              <a:t>of users</a:t>
            </a:r>
            <a:endParaRPr lang="en-US" sz="1600" dirty="0">
              <a:solidFill>
                <a:schemeClr val="tx1"/>
              </a:solidFill>
            </a:endParaRPr>
          </a:p>
          <a:p>
            <a:pPr marL="456565" indent="-405765">
              <a:lnSpc>
                <a:spcPct val="100000"/>
              </a:lnSpc>
            </a:pPr>
            <a:r>
              <a:rPr lang="en-US" sz="1600" b="1" dirty="0">
                <a:solidFill>
                  <a:schemeClr val="tx1"/>
                </a:solidFill>
              </a:rPr>
              <a:t>Light-weight web-browser-based client</a:t>
            </a:r>
          </a:p>
          <a:p>
            <a:pPr marL="456565" indent="-405765">
              <a:lnSpc>
                <a:spcPct val="100000"/>
              </a:lnSpc>
            </a:pPr>
            <a:r>
              <a:rPr lang="en-US" sz="1600" b="1" dirty="0">
                <a:solidFill>
                  <a:schemeClr val="tx1"/>
                </a:solidFill>
              </a:rPr>
              <a:t>Multi-language support </a:t>
            </a:r>
            <a:r>
              <a:rPr lang="en-US" sz="1600" dirty="0">
                <a:solidFill>
                  <a:schemeClr val="tx1"/>
                </a:solidFill>
              </a:rPr>
              <a:t>for the user interface</a:t>
            </a:r>
          </a:p>
        </p:txBody>
      </p:sp>
      <p:sp>
        <p:nvSpPr>
          <p:cNvPr id="6" name="Espace réservé du pied de page 1">
            <a:extLst>
              <a:ext uri="{FF2B5EF4-FFF2-40B4-BE49-F238E27FC236}">
                <a16:creationId xmlns:a16="http://schemas.microsoft.com/office/drawing/2014/main" id="{4839B247-DBB5-44F8-BF2C-70C644D811E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584027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à coins arrondis 80"/>
          <p:cNvSpPr/>
          <p:nvPr/>
        </p:nvSpPr>
        <p:spPr>
          <a:xfrm>
            <a:off x="1889225" y="1592520"/>
            <a:ext cx="5496777" cy="314831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pic>
        <p:nvPicPr>
          <p:cNvPr id="185" name="Image 184"/>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blip>
          <a:stretch>
            <a:fillRect/>
          </a:stretch>
        </p:blipFill>
        <p:spPr>
          <a:xfrm>
            <a:off x="3924089" y="1888148"/>
            <a:ext cx="1641391" cy="1225214"/>
          </a:xfrm>
          <a:prstGeom prst="rect">
            <a:avLst/>
          </a:prstGeom>
        </p:spPr>
      </p:pic>
      <p:grpSp>
        <p:nvGrpSpPr>
          <p:cNvPr id="17" name="Groupe 16"/>
          <p:cNvGrpSpPr/>
          <p:nvPr/>
        </p:nvGrpSpPr>
        <p:grpSpPr>
          <a:xfrm>
            <a:off x="2467322" y="3306690"/>
            <a:ext cx="701371" cy="595719"/>
            <a:chOff x="5024437" y="2357437"/>
            <a:chExt cx="2143125" cy="2143125"/>
          </a:xfrm>
        </p:grpSpPr>
        <p:pic>
          <p:nvPicPr>
            <p:cNvPr id="18" name="Image 17"/>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19" name="Image 18"/>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grpSp>
        <p:nvGrpSpPr>
          <p:cNvPr id="20" name="Groupe 19"/>
          <p:cNvGrpSpPr/>
          <p:nvPr/>
        </p:nvGrpSpPr>
        <p:grpSpPr>
          <a:xfrm>
            <a:off x="3303844" y="3210649"/>
            <a:ext cx="915686" cy="762524"/>
            <a:chOff x="5024437" y="2357437"/>
            <a:chExt cx="2143125" cy="2143125"/>
          </a:xfrm>
        </p:grpSpPr>
        <p:pic>
          <p:nvPicPr>
            <p:cNvPr id="21" name="Image 20"/>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22" name="Image 21"/>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pic>
        <p:nvPicPr>
          <p:cNvPr id="24" name="Image 23"/>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991238" y="4132991"/>
            <a:ext cx="386504" cy="474086"/>
          </a:xfrm>
          <a:prstGeom prst="rect">
            <a:avLst/>
          </a:prstGeom>
        </p:spPr>
      </p:pic>
      <p:pic>
        <p:nvPicPr>
          <p:cNvPr id="26" name="Image 25"/>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57798" y="3401023"/>
            <a:ext cx="299409" cy="251748"/>
          </a:xfrm>
          <a:prstGeom prst="rect">
            <a:avLst/>
          </a:prstGeom>
        </p:spPr>
      </p:pic>
      <p:pic>
        <p:nvPicPr>
          <p:cNvPr id="27" name="Image 26"/>
          <p:cNvPicPr>
            <a:picLocks noChangeAspect="1"/>
          </p:cNvPicPr>
          <p:nvPr/>
        </p:nvPicPr>
        <p:blipFill>
          <a:blip r:embed="rId7">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53641" y="2285002"/>
            <a:ext cx="574583" cy="574583"/>
          </a:xfrm>
          <a:prstGeom prst="rect">
            <a:avLst/>
          </a:prstGeom>
        </p:spPr>
      </p:pic>
      <p:cxnSp>
        <p:nvCxnSpPr>
          <p:cNvPr id="29" name="Connecteur droit 28"/>
          <p:cNvCxnSpPr/>
          <p:nvPr/>
        </p:nvCxnSpPr>
        <p:spPr>
          <a:xfrm>
            <a:off x="3802574" y="1883477"/>
            <a:ext cx="516907" cy="401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2719789" y="3848696"/>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H="1">
            <a:off x="3658235" y="3856792"/>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2715267" y="4031384"/>
            <a:ext cx="938446"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a:off x="3181041" y="4025669"/>
            <a:ext cx="1" cy="182689"/>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2926009" y="2986702"/>
            <a:ext cx="4883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3802574" y="3020411"/>
            <a:ext cx="0" cy="380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2941249" y="2964218"/>
            <a:ext cx="10" cy="4366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ZoneTexte 51"/>
          <p:cNvSpPr txBox="1"/>
          <p:nvPr/>
        </p:nvSpPr>
        <p:spPr>
          <a:xfrm>
            <a:off x="2366629" y="1134023"/>
            <a:ext cx="2066500" cy="246221"/>
          </a:xfrm>
          <a:prstGeom prst="rect">
            <a:avLst/>
          </a:prstGeom>
        </p:spPr>
        <p:txBody>
          <a:bodyPr wrap="square">
            <a:spAutoFit/>
          </a:bodyPr>
          <a:lstStyle>
            <a:defPPr>
              <a:defRPr lang="en-US"/>
            </a:defPPr>
            <a:lvl1pPr>
              <a:defRPr sz="1000" b="1" i="1">
                <a:latin typeface="Avenir Next" panose="020B0503020202020204" pitchFamily="34" charset="0"/>
              </a:defRPr>
            </a:lvl1pPr>
          </a:lstStyle>
          <a:p>
            <a:pPr algn="ctr"/>
            <a:r>
              <a:rPr lang="en-US" dirty="0">
                <a:latin typeface="Arial" panose="020B0604020202020204" pitchFamily="34" charset="0"/>
                <a:cs typeface="Arial" panose="020B0604020202020204" pitchFamily="34" charset="0"/>
              </a:rPr>
              <a:t>User interface</a:t>
            </a:r>
          </a:p>
        </p:txBody>
      </p:sp>
      <p:sp>
        <p:nvSpPr>
          <p:cNvPr id="57" name="ZoneTexte 56"/>
          <p:cNvSpPr txBox="1"/>
          <p:nvPr/>
        </p:nvSpPr>
        <p:spPr>
          <a:xfrm>
            <a:off x="5538018" y="2267798"/>
            <a:ext cx="1773363" cy="553998"/>
          </a:xfrm>
          <a:prstGeom prst="rect">
            <a:avLst/>
          </a:prstGeom>
        </p:spPr>
        <p:txBody>
          <a:bodyPr wrap="square">
            <a:spAutoFit/>
          </a:bodyPr>
          <a:lstStyle>
            <a:defPPr>
              <a:defRPr lang="en-US"/>
            </a:defPPr>
            <a:lvl1pPr>
              <a:defRPr sz="1000" b="1" i="1">
                <a:latin typeface="Avenir Next" panose="020B0503020202020204" pitchFamily="34" charset="0"/>
              </a:defRPr>
            </a:lvl1pPr>
          </a:lstStyle>
          <a:p>
            <a:r>
              <a:rPr lang="en-US" dirty="0">
                <a:latin typeface="Arial" panose="020B0604020202020204" pitchFamily="34" charset="0"/>
                <a:cs typeface="Arial" panose="020B0604020202020204" pitchFamily="34" charset="0"/>
              </a:rPr>
              <a:t>Scripting microservice to orchestrate functional microservices</a:t>
            </a:r>
          </a:p>
        </p:txBody>
      </p:sp>
      <p:grpSp>
        <p:nvGrpSpPr>
          <p:cNvPr id="62" name="Groupe 61"/>
          <p:cNvGrpSpPr/>
          <p:nvPr/>
        </p:nvGrpSpPr>
        <p:grpSpPr>
          <a:xfrm>
            <a:off x="3019531" y="3106144"/>
            <a:ext cx="601430" cy="548784"/>
            <a:chOff x="5024437" y="2357437"/>
            <a:chExt cx="2143125" cy="2143125"/>
          </a:xfrm>
        </p:grpSpPr>
        <p:pic>
          <p:nvPicPr>
            <p:cNvPr id="63" name="Image 62"/>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024437" y="2357437"/>
              <a:ext cx="2143125" cy="2143125"/>
            </a:xfrm>
            <a:prstGeom prst="rect">
              <a:avLst/>
            </a:prstGeom>
          </p:spPr>
        </p:pic>
        <p:pic>
          <p:nvPicPr>
            <p:cNvPr id="64" name="Image 63"/>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25770" y="3054399"/>
              <a:ext cx="887191" cy="887192"/>
            </a:xfrm>
            <a:prstGeom prst="rect">
              <a:avLst/>
            </a:prstGeom>
          </p:spPr>
        </p:pic>
      </p:grpSp>
      <p:cxnSp>
        <p:nvCxnSpPr>
          <p:cNvPr id="65" name="Connecteur droit 64"/>
          <p:cNvCxnSpPr/>
          <p:nvPr/>
        </p:nvCxnSpPr>
        <p:spPr>
          <a:xfrm flipH="1">
            <a:off x="3378913" y="3025410"/>
            <a:ext cx="1" cy="182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2" name="Image 12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45660" y="3122954"/>
            <a:ext cx="202452" cy="170225"/>
          </a:xfrm>
          <a:prstGeom prst="rect">
            <a:avLst/>
          </a:prstGeom>
        </p:spPr>
      </p:pic>
      <p:pic>
        <p:nvPicPr>
          <p:cNvPr id="123" name="Image 122"/>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09263" y="3430856"/>
            <a:ext cx="299409" cy="251748"/>
          </a:xfrm>
          <a:prstGeom prst="rect">
            <a:avLst/>
          </a:prstGeom>
        </p:spPr>
      </p:pic>
      <p:sp>
        <p:nvSpPr>
          <p:cNvPr id="23" name="ZoneTexte 22"/>
          <p:cNvSpPr txBox="1"/>
          <p:nvPr/>
        </p:nvSpPr>
        <p:spPr>
          <a:xfrm>
            <a:off x="7414295" y="3820510"/>
            <a:ext cx="1568121" cy="507831"/>
          </a:xfrm>
          <a:prstGeom prst="rect">
            <a:avLst/>
          </a:prstGeom>
          <a:noFill/>
        </p:spPr>
        <p:txBody>
          <a:bodyPr wrap="square" rtlCol="0">
            <a:spAutoFit/>
          </a:bodyPr>
          <a:lstStyle>
            <a:defPPr>
              <a:defRPr lang="fr-FR"/>
            </a:defPPr>
            <a:lvl1pPr algn="ctr">
              <a:defRPr sz="1600" b="1">
                <a:solidFill>
                  <a:schemeClr val="bg1">
                    <a:lumMod val="50000"/>
                  </a:schemeClr>
                </a:solidFill>
                <a:latin typeface="MV Boli" panose="02000500030200090000" pitchFamily="2" charset="0"/>
                <a:cs typeface="MV Boli" panose="02000500030200090000" pitchFamily="2" charset="0"/>
              </a:defRPr>
            </a:lvl1pPr>
          </a:lstStyle>
          <a:p>
            <a:r>
              <a:rPr lang="en-US" sz="900" b="0" dirty="0">
                <a:solidFill>
                  <a:schemeClr val="tx1"/>
                </a:solidFill>
                <a:latin typeface="Arial" panose="020B0604020202020204" pitchFamily="34" charset="0"/>
                <a:cs typeface="Arial" panose="020B0604020202020204" pitchFamily="34" charset="0"/>
              </a:rPr>
              <a:t>Specific microservices or API (e.g. vendor-specific IED Configuration tools)</a:t>
            </a:r>
          </a:p>
        </p:txBody>
      </p:sp>
      <p:pic>
        <p:nvPicPr>
          <p:cNvPr id="162" name="Image 161"/>
          <p:cNvPicPr>
            <a:picLocks noChangeAspect="1"/>
          </p:cNvPicPr>
          <p:nvPr/>
        </p:nvPicPr>
        <p:blipFill>
          <a:blip r:embed="rId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50619" y="3425780"/>
            <a:ext cx="423672" cy="394730"/>
          </a:xfrm>
          <a:prstGeom prst="rect">
            <a:avLst/>
          </a:prstGeom>
        </p:spPr>
      </p:pic>
      <p:sp>
        <p:nvSpPr>
          <p:cNvPr id="169" name="ZoneTexte 168"/>
          <p:cNvSpPr txBox="1"/>
          <p:nvPr/>
        </p:nvSpPr>
        <p:spPr>
          <a:xfrm>
            <a:off x="2240206" y="4440753"/>
            <a:ext cx="1253850" cy="300082"/>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 </a:t>
            </a:r>
          </a:p>
        </p:txBody>
      </p:sp>
      <p:sp>
        <p:nvSpPr>
          <p:cNvPr id="67" name="ZoneTexte 66"/>
          <p:cNvSpPr txBox="1"/>
          <p:nvPr/>
        </p:nvSpPr>
        <p:spPr>
          <a:xfrm>
            <a:off x="2023546" y="2144390"/>
            <a:ext cx="369332" cy="2566140"/>
          </a:xfrm>
          <a:prstGeom prst="rect">
            <a:avLst/>
          </a:prstGeom>
          <a:noFill/>
        </p:spPr>
        <p:txBody>
          <a:bodyPr vert="vert270" wrap="square" rtlCol="0">
            <a:spAutoFit/>
          </a:bodyPr>
          <a:lstStyle/>
          <a:p>
            <a:r>
              <a:rPr lang="en-US" sz="1200" b="1" i="1" dirty="0">
                <a:solidFill>
                  <a:srgbClr val="00B050"/>
                </a:solidFill>
                <a:latin typeface="Arial" panose="020B0604020202020204" pitchFamily="34" charset="0"/>
                <a:cs typeface="Arial" panose="020B0604020202020204" pitchFamily="34" charset="0"/>
              </a:rPr>
              <a:t>Scope of the open source project</a:t>
            </a:r>
          </a:p>
        </p:txBody>
      </p:sp>
      <p:sp>
        <p:nvSpPr>
          <p:cNvPr id="139" name="ZoneTexte 138"/>
          <p:cNvSpPr txBox="1"/>
          <p:nvPr/>
        </p:nvSpPr>
        <p:spPr>
          <a:xfrm>
            <a:off x="4433129" y="3137080"/>
            <a:ext cx="2060629" cy="1061829"/>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Microservices for </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Profiling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System Specification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System Configuration Tool</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Testing  Block </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CIM Conversion Block</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GIS Generation Block</a:t>
            </a:r>
            <a:endParaRPr lang="en-US" sz="900" u="sng" dirty="0">
              <a:latin typeface="Arial" panose="020B0604020202020204" pitchFamily="34" charset="0"/>
              <a:cs typeface="Arial" panose="020B0604020202020204" pitchFamily="34" charset="0"/>
            </a:endParaRPr>
          </a:p>
        </p:txBody>
      </p:sp>
      <p:cxnSp>
        <p:nvCxnSpPr>
          <p:cNvPr id="180" name="Connecteur droit 179"/>
          <p:cNvCxnSpPr>
            <a:stCxn id="27" idx="2"/>
          </p:cNvCxnSpPr>
          <p:nvPr/>
        </p:nvCxnSpPr>
        <p:spPr>
          <a:xfrm flipH="1">
            <a:off x="4840932" y="2859585"/>
            <a:ext cx="1" cy="1271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a:xfrm flipH="1">
            <a:off x="3379875" y="1857729"/>
            <a:ext cx="0" cy="1106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tangle à coins arrondis 78"/>
          <p:cNvSpPr/>
          <p:nvPr/>
        </p:nvSpPr>
        <p:spPr>
          <a:xfrm>
            <a:off x="2941249" y="1378845"/>
            <a:ext cx="939616" cy="4642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pic>
        <p:nvPicPr>
          <p:cNvPr id="189" name="Image 188"/>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88533" y="1449875"/>
            <a:ext cx="299409" cy="251748"/>
          </a:xfrm>
          <a:prstGeom prst="rect">
            <a:avLst/>
          </a:prstGeom>
        </p:spPr>
      </p:pic>
      <p:pic>
        <p:nvPicPr>
          <p:cNvPr id="190" name="Image 189"/>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63181" y="1461896"/>
            <a:ext cx="202452" cy="170225"/>
          </a:xfrm>
          <a:prstGeom prst="rect">
            <a:avLst/>
          </a:prstGeom>
        </p:spPr>
      </p:pic>
      <p:pic>
        <p:nvPicPr>
          <p:cNvPr id="191" name="Image 190"/>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52266" y="1601416"/>
            <a:ext cx="299409" cy="251748"/>
          </a:xfrm>
          <a:prstGeom prst="rect">
            <a:avLst/>
          </a:prstGeom>
        </p:spPr>
      </p:pic>
      <p:pic>
        <p:nvPicPr>
          <p:cNvPr id="192" name="Image 19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58648" y="2531875"/>
            <a:ext cx="299409" cy="251748"/>
          </a:xfrm>
          <a:prstGeom prst="rect">
            <a:avLst/>
          </a:prstGeom>
        </p:spPr>
      </p:pic>
      <p:cxnSp>
        <p:nvCxnSpPr>
          <p:cNvPr id="194" name="Connecteur droit 193"/>
          <p:cNvCxnSpPr/>
          <p:nvPr/>
        </p:nvCxnSpPr>
        <p:spPr>
          <a:xfrm>
            <a:off x="7809674" y="2986702"/>
            <a:ext cx="0" cy="455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à coins arrondis 87"/>
          <p:cNvSpPr/>
          <p:nvPr/>
        </p:nvSpPr>
        <p:spPr>
          <a:xfrm>
            <a:off x="4922520" y="127257"/>
            <a:ext cx="4065305" cy="1916593"/>
          </a:xfrm>
          <a:prstGeom prst="roundRect">
            <a:avLst/>
          </a:prstGeom>
          <a:ln/>
        </p:spPr>
        <p:style>
          <a:lnRef idx="2">
            <a:schemeClr val="dk1"/>
          </a:lnRef>
          <a:fillRef idx="1">
            <a:schemeClr val="lt1"/>
          </a:fillRef>
          <a:effectRef idx="0">
            <a:schemeClr val="dk1"/>
          </a:effectRef>
          <a:fontRef idx="minor">
            <a:schemeClr val="dk1"/>
          </a:fontRef>
        </p:style>
        <p:txBody>
          <a:bodyPr tIns="91440" bIns="91440" rtlCol="0" anchor="ctr"/>
          <a:lstStyle/>
          <a:p>
            <a:r>
              <a:rPr lang="en-US" sz="1200" b="1" dirty="0">
                <a:solidFill>
                  <a:schemeClr val="tx1"/>
                </a:solidFill>
                <a:latin typeface="Arial" panose="020B0604020202020204" pitchFamily="34" charset="0"/>
                <a:cs typeface="Arial" panose="020B0604020202020204" pitchFamily="34" charset="0"/>
              </a:rPr>
              <a:t>Principles</a:t>
            </a:r>
            <a:endParaRPr lang="en-US" sz="1200" b="1" i="1" dirty="0">
              <a:solidFill>
                <a:srgbClr val="C00000"/>
              </a:solidFill>
              <a:latin typeface="Arial" panose="020B0604020202020204" pitchFamily="34" charset="0"/>
              <a:cs typeface="Arial" panose="020B0604020202020204" pitchFamily="34" charset="0"/>
            </a:endParaRP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Microservices (Docker)</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Cross-platform (Docker on Windows, LINUX)</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Scriptable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Database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Light-weight web-browser-based client</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Multi-language support for the user interface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One programming language by microservice</a:t>
            </a:r>
          </a:p>
          <a:p>
            <a:pPr marL="285750" indent="-285750">
              <a:buFontTx/>
              <a:buChar char="-"/>
            </a:pPr>
            <a:r>
              <a:rPr lang="en-US" sz="1200" dirty="0">
                <a:solidFill>
                  <a:schemeClr val="tx1"/>
                </a:solidFill>
                <a:latin typeface="Arial" panose="020B0604020202020204" pitchFamily="34" charset="0"/>
                <a:cs typeface="Arial" panose="020B0604020202020204" pitchFamily="34" charset="0"/>
              </a:rPr>
              <a:t>Likely to integrate third-part tools (such as vendor IED tool through API, specific microservices)</a:t>
            </a:r>
          </a:p>
        </p:txBody>
      </p:sp>
      <p:sp>
        <p:nvSpPr>
          <p:cNvPr id="89" name="AutoShape 2" descr="Résultat de recherche d'images pour &quot;browser internet icon&quot;"/>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3" name="Image 92"/>
          <p:cNvPicPr>
            <a:picLocks noChangeAspect="1"/>
          </p:cNvPicPr>
          <p:nvPr/>
        </p:nvPicPr>
        <p:blipFill>
          <a:blip r:embed="rId8">
            <a:clrChange>
              <a:clrFrom>
                <a:srgbClr val="FFFFFF"/>
              </a:clrFrom>
              <a:clrTo>
                <a:srgbClr val="FFFFFF">
                  <a:alpha val="0"/>
                </a:srgbClr>
              </a:clrTo>
            </a:clrChange>
          </a:blip>
          <a:stretch>
            <a:fillRect/>
          </a:stretch>
        </p:blipFill>
        <p:spPr>
          <a:xfrm>
            <a:off x="3019531" y="4334895"/>
            <a:ext cx="271462" cy="271462"/>
          </a:xfrm>
          <a:prstGeom prst="rect">
            <a:avLst/>
          </a:prstGeom>
        </p:spPr>
      </p:pic>
      <p:sp>
        <p:nvSpPr>
          <p:cNvPr id="94" name="Rectangle 93"/>
          <p:cNvSpPr/>
          <p:nvPr/>
        </p:nvSpPr>
        <p:spPr>
          <a:xfrm>
            <a:off x="3372966" y="4236147"/>
            <a:ext cx="846564" cy="246221"/>
          </a:xfrm>
          <a:prstGeom prst="rect">
            <a:avLst/>
          </a:prstGeom>
        </p:spPr>
        <p:txBody>
          <a:bodyPr wrap="square">
            <a:spAutoFit/>
          </a:bodyPr>
          <a:lstStyle/>
          <a:p>
            <a:r>
              <a:rPr lang="en-US" sz="1000" b="1" i="1" dirty="0">
                <a:latin typeface="Arial" panose="020B0604020202020204" pitchFamily="34" charset="0"/>
                <a:cs typeface="Arial" panose="020B0604020202020204" pitchFamily="34" charset="0"/>
              </a:rPr>
              <a:t>Database</a:t>
            </a:r>
          </a:p>
        </p:txBody>
      </p:sp>
      <p:pic>
        <p:nvPicPr>
          <p:cNvPr id="97" name="Image 96"/>
          <p:cNvPicPr>
            <a:picLocks noChangeAspect="1"/>
          </p:cNvPicPr>
          <p:nvPr/>
        </p:nvPicPr>
        <p:blipFill>
          <a:blip r:embed="rId9">
            <a:clrChange>
              <a:clrFrom>
                <a:srgbClr val="FFFFFF"/>
              </a:clrFrom>
              <a:clrTo>
                <a:srgbClr val="FFFFFF">
                  <a:alpha val="0"/>
                </a:srgbClr>
              </a:clrTo>
            </a:clrChange>
          </a:blip>
          <a:stretch>
            <a:fillRect/>
          </a:stretch>
        </p:blipFill>
        <p:spPr>
          <a:xfrm>
            <a:off x="3842817" y="3623145"/>
            <a:ext cx="353447" cy="264744"/>
          </a:xfrm>
          <a:prstGeom prst="rect">
            <a:avLst/>
          </a:prstGeom>
        </p:spPr>
      </p:pic>
      <p:pic>
        <p:nvPicPr>
          <p:cNvPr id="205" name="Image 204"/>
          <p:cNvPicPr>
            <a:picLocks noChangeAspect="1"/>
          </p:cNvPicPr>
          <p:nvPr/>
        </p:nvPicPr>
        <p:blipFill>
          <a:blip r:embed="rId9">
            <a:clrChange>
              <a:clrFrom>
                <a:srgbClr val="FFFFFF"/>
              </a:clrFrom>
              <a:clrTo>
                <a:srgbClr val="FFFFFF">
                  <a:alpha val="0"/>
                </a:srgbClr>
              </a:clrTo>
            </a:clrChange>
          </a:blip>
          <a:stretch>
            <a:fillRect/>
          </a:stretch>
        </p:blipFill>
        <p:spPr>
          <a:xfrm>
            <a:off x="2905953" y="3561956"/>
            <a:ext cx="353447" cy="264744"/>
          </a:xfrm>
          <a:prstGeom prst="rect">
            <a:avLst/>
          </a:prstGeom>
        </p:spPr>
      </p:pic>
      <p:pic>
        <p:nvPicPr>
          <p:cNvPr id="206" name="Image 205"/>
          <p:cNvPicPr>
            <a:picLocks noChangeAspect="1"/>
          </p:cNvPicPr>
          <p:nvPr/>
        </p:nvPicPr>
        <p:blipFill>
          <a:blip r:embed="rId9">
            <a:clrChange>
              <a:clrFrom>
                <a:srgbClr val="FFFFFF"/>
              </a:clrFrom>
              <a:clrTo>
                <a:srgbClr val="FFFFFF">
                  <a:alpha val="0"/>
                </a:srgbClr>
              </a:clrTo>
            </a:clrChange>
          </a:blip>
          <a:stretch>
            <a:fillRect/>
          </a:stretch>
        </p:blipFill>
        <p:spPr>
          <a:xfrm>
            <a:off x="3417088" y="3388683"/>
            <a:ext cx="271460" cy="203333"/>
          </a:xfrm>
          <a:prstGeom prst="rect">
            <a:avLst/>
          </a:prstGeom>
        </p:spPr>
      </p:pic>
      <p:pic>
        <p:nvPicPr>
          <p:cNvPr id="207" name="Image 206"/>
          <p:cNvPicPr>
            <a:picLocks noChangeAspect="1"/>
          </p:cNvPicPr>
          <p:nvPr/>
        </p:nvPicPr>
        <p:blipFill>
          <a:blip r:embed="rId9">
            <a:clrChange>
              <a:clrFrom>
                <a:srgbClr val="FFFFFF"/>
              </a:clrFrom>
              <a:clrTo>
                <a:srgbClr val="FFFFFF">
                  <a:alpha val="0"/>
                </a:srgbClr>
              </a:clrTo>
            </a:clrChange>
          </a:blip>
          <a:stretch>
            <a:fillRect/>
          </a:stretch>
        </p:blipFill>
        <p:spPr>
          <a:xfrm>
            <a:off x="5201086" y="2632332"/>
            <a:ext cx="372747" cy="279200"/>
          </a:xfrm>
          <a:prstGeom prst="rect">
            <a:avLst/>
          </a:prstGeom>
        </p:spPr>
      </p:pic>
      <p:pic>
        <p:nvPicPr>
          <p:cNvPr id="103" name="Image 102"/>
          <p:cNvPicPr>
            <a:picLocks noChangeAspect="1"/>
          </p:cNvPicPr>
          <p:nvPr/>
        </p:nvPicPr>
        <p:blipFill>
          <a:blip r:embed="rId10">
            <a:clrChange>
              <a:clrFrom>
                <a:srgbClr val="FFFFFF"/>
              </a:clrFrom>
              <a:clrTo>
                <a:srgbClr val="FFFFFF">
                  <a:alpha val="0"/>
                </a:srgbClr>
              </a:clrTo>
            </a:clrChange>
          </a:blip>
          <a:stretch>
            <a:fillRect/>
          </a:stretch>
        </p:blipFill>
        <p:spPr>
          <a:xfrm>
            <a:off x="2028418" y="1737786"/>
            <a:ext cx="364460" cy="364460"/>
          </a:xfrm>
          <a:prstGeom prst="rect">
            <a:avLst/>
          </a:prstGeom>
        </p:spPr>
      </p:pic>
      <p:sp>
        <p:nvSpPr>
          <p:cNvPr id="2" name="Titre 1">
            <a:extLst>
              <a:ext uri="{FF2B5EF4-FFF2-40B4-BE49-F238E27FC236}">
                <a16:creationId xmlns:a16="http://schemas.microsoft.com/office/drawing/2014/main" id="{D6B7E8B5-2D81-4B0A-96A2-438E1626ED17}"/>
              </a:ext>
            </a:extLst>
          </p:cNvPr>
          <p:cNvSpPr>
            <a:spLocks noGrp="1"/>
          </p:cNvSpPr>
          <p:nvPr>
            <p:ph type="title"/>
          </p:nvPr>
        </p:nvSpPr>
        <p:spPr>
          <a:xfrm>
            <a:off x="258857" y="273845"/>
            <a:ext cx="8585947" cy="604462"/>
          </a:xfrm>
        </p:spPr>
        <p:txBody>
          <a:bodyPr/>
          <a:lstStyle/>
          <a:p>
            <a:r>
              <a:rPr lang="en-US" dirty="0"/>
              <a:t>Architecture overview</a:t>
            </a:r>
          </a:p>
        </p:txBody>
      </p:sp>
      <p:sp>
        <p:nvSpPr>
          <p:cNvPr id="53" name="Espace réservé du pied de page 1">
            <a:extLst>
              <a:ext uri="{FF2B5EF4-FFF2-40B4-BE49-F238E27FC236}">
                <a16:creationId xmlns:a16="http://schemas.microsoft.com/office/drawing/2014/main" id="{32DB34A0-1519-4DBF-BDC2-0BE7D7070A56}"/>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1187960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fgeronde rechthoek 37"/>
          <p:cNvSpPr/>
          <p:nvPr/>
        </p:nvSpPr>
        <p:spPr>
          <a:xfrm>
            <a:off x="128562" y="2358465"/>
            <a:ext cx="1756260" cy="2166119"/>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5" name="Afgeronde rechthoek 34"/>
          <p:cNvSpPr/>
          <p:nvPr/>
        </p:nvSpPr>
        <p:spPr>
          <a:xfrm>
            <a:off x="1909085" y="1392382"/>
            <a:ext cx="4978142" cy="317961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b="1">
              <a:solidFill>
                <a:schemeClr val="tx1"/>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marL="50165">
              <a:lnSpc>
                <a:spcPct val="100000"/>
              </a:lnSpc>
            </a:pPr>
            <a:r>
              <a:rPr lang="en-US" sz="2400" dirty="0"/>
              <a:t>Conceptual overview of the data architecture repositories and </a:t>
            </a:r>
            <a:r>
              <a:rPr lang="en-US" sz="2400"/>
              <a:t>semantics</a:t>
            </a:r>
            <a:endParaRPr lang="en-US"/>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a:xfrm>
            <a:off x="258857" y="986589"/>
            <a:ext cx="8585947" cy="3646133"/>
          </a:xfrm>
        </p:spPr>
        <p:txBody>
          <a:bodyPr>
            <a:normAutofit/>
          </a:bodyPr>
          <a:lstStyle/>
          <a:p>
            <a:pPr marL="50165" indent="0">
              <a:lnSpc>
                <a:spcPct val="100000"/>
              </a:lnSpc>
              <a:buNone/>
            </a:pPr>
            <a:r>
              <a:rPr lang="en-US" sz="1600" dirty="0">
                <a:solidFill>
                  <a:schemeClr val="tx1"/>
                </a:solidFill>
                <a:latin typeface="Arial" panose="020B0604020202020204" pitchFamily="34" charset="0"/>
                <a:cs typeface="Arial" panose="020B0604020202020204" pitchFamily="34" charset="0"/>
              </a:rPr>
              <a:t>The following repositories could be defined:</a:t>
            </a:r>
            <a:endParaRPr lang="en-US" dirty="0">
              <a:solidFill>
                <a:schemeClr val="tx1"/>
              </a:solidFill>
              <a:latin typeface="Arial" panose="020B0604020202020204" pitchFamily="34" charset="0"/>
              <a:cs typeface="Arial" panose="020B0604020202020204" pitchFamily="34" charset="0"/>
            </a:endParaRPr>
          </a:p>
        </p:txBody>
      </p:sp>
      <p:sp>
        <p:nvSpPr>
          <p:cNvPr id="2" name="Cilinder 1"/>
          <p:cNvSpPr/>
          <p:nvPr/>
        </p:nvSpPr>
        <p:spPr>
          <a:xfrm>
            <a:off x="280078" y="3214253"/>
            <a:ext cx="1246909" cy="1163782"/>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000" dirty="0">
                <a:solidFill>
                  <a:schemeClr val="tx1"/>
                </a:solidFill>
                <a:latin typeface="Arial" panose="020B0604020202020204" pitchFamily="34" charset="0"/>
                <a:cs typeface="Arial" panose="020B0604020202020204" pitchFamily="34" charset="0"/>
              </a:rPr>
              <a:t>Grid model repository (e.g. </a:t>
            </a:r>
            <a:r>
              <a:rPr lang="en-US" sz="1000" dirty="0" err="1">
                <a:solidFill>
                  <a:schemeClr val="tx1"/>
                </a:solidFill>
                <a:latin typeface="Arial" panose="020B0604020202020204" pitchFamily="34" charset="0"/>
                <a:cs typeface="Arial" panose="020B0604020202020204" pitchFamily="34" charset="0"/>
              </a:rPr>
              <a:t>Powsybl</a:t>
            </a:r>
            <a:r>
              <a:rPr lang="en-US" sz="1000" dirty="0">
                <a:solidFill>
                  <a:schemeClr val="tx1"/>
                </a:solidFill>
                <a:latin typeface="Arial" panose="020B0604020202020204" pitchFamily="34" charset="0"/>
                <a:cs typeface="Arial" panose="020B0604020202020204" pitchFamily="34" charset="0"/>
              </a:rPr>
              <a:t>)</a:t>
            </a:r>
          </a:p>
          <a:p>
            <a:pPr algn="ctr"/>
            <a:r>
              <a:rPr lang="en-US" sz="1000" dirty="0">
                <a:solidFill>
                  <a:schemeClr val="tx1"/>
                </a:solidFill>
                <a:latin typeface="Arial" panose="020B0604020202020204" pitchFamily="34" charset="0"/>
                <a:cs typeface="Arial" panose="020B0604020202020204" pitchFamily="34" charset="0"/>
              </a:rPr>
              <a:t>(CGMES DL+EQ)</a:t>
            </a:r>
          </a:p>
        </p:txBody>
      </p:sp>
      <p:sp>
        <p:nvSpPr>
          <p:cNvPr id="3" name="Cilinder 2"/>
          <p:cNvSpPr/>
          <p:nvPr/>
        </p:nvSpPr>
        <p:spPr>
          <a:xfrm>
            <a:off x="2447378"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ICD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8" name="Cilinder 7"/>
          <p:cNvSpPr/>
          <p:nvPr/>
        </p:nvSpPr>
        <p:spPr>
          <a:xfrm>
            <a:off x="3771334"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SED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9" name="Cilinder 8"/>
          <p:cNvSpPr/>
          <p:nvPr/>
        </p:nvSpPr>
        <p:spPr>
          <a:xfrm>
            <a:off x="3729578"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SCD++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10" name="Cilinder 9"/>
          <p:cNvSpPr/>
          <p:nvPr/>
        </p:nvSpPr>
        <p:spPr>
          <a:xfrm>
            <a:off x="2077964"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SLD </a:t>
            </a:r>
            <a:r>
              <a:rPr lang="en-US" sz="1400" dirty="0">
                <a:solidFill>
                  <a:schemeClr val="tx1"/>
                </a:solidFill>
                <a:latin typeface="Arial" panose="020B0604020202020204" pitchFamily="34" charset="0"/>
                <a:cs typeface="Arial" panose="020B0604020202020204" pitchFamily="34" charset="0"/>
              </a:rPr>
              <a:t>repository</a:t>
            </a:r>
          </a:p>
        </p:txBody>
      </p:sp>
      <p:sp>
        <p:nvSpPr>
          <p:cNvPr id="11" name="Cilinder 10"/>
          <p:cNvSpPr/>
          <p:nvPr/>
        </p:nvSpPr>
        <p:spPr>
          <a:xfrm>
            <a:off x="5403655" y="3400144"/>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CID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sp>
        <p:nvSpPr>
          <p:cNvPr id="17" name="Cilinder 16"/>
          <p:cNvSpPr/>
          <p:nvPr/>
        </p:nvSpPr>
        <p:spPr>
          <a:xfrm>
            <a:off x="5095290" y="1577969"/>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Template </a:t>
            </a:r>
            <a:r>
              <a:rPr lang="en-US" sz="1400" dirty="0">
                <a:solidFill>
                  <a:schemeClr val="tx1"/>
                </a:solidFill>
                <a:latin typeface="Arial" panose="020B0604020202020204" pitchFamily="34" charset="0"/>
                <a:ea typeface="+mn-lt"/>
                <a:cs typeface="Arial" panose="020B0604020202020204" pitchFamily="34" charset="0"/>
              </a:rPr>
              <a:t>repository</a:t>
            </a:r>
            <a:endParaRPr lang="en-US" sz="1400" dirty="0">
              <a:solidFill>
                <a:schemeClr val="tx1"/>
              </a:solidFill>
              <a:latin typeface="Arial" panose="020B0604020202020204" pitchFamily="34" charset="0"/>
              <a:cs typeface="Arial" panose="020B0604020202020204" pitchFamily="34" charset="0"/>
            </a:endParaRPr>
          </a:p>
        </p:txBody>
      </p:sp>
      <p:cxnSp>
        <p:nvCxnSpPr>
          <p:cNvPr id="19" name="Rechte verbindingslijn met pijl 18"/>
          <p:cNvCxnSpPr>
            <a:cxnSpLocks/>
            <a:stCxn id="24" idx="4"/>
            <a:endCxn id="9" idx="1"/>
          </p:cNvCxnSpPr>
          <p:nvPr/>
        </p:nvCxnSpPr>
        <p:spPr>
          <a:xfrm>
            <a:off x="3265964" y="2955190"/>
            <a:ext cx="1057614" cy="444954"/>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p:cNvCxnSpPr>
            <a:cxnSpLocks/>
            <a:stCxn id="3" idx="3"/>
            <a:endCxn id="9" idx="1"/>
          </p:cNvCxnSpPr>
          <p:nvPr/>
        </p:nvCxnSpPr>
        <p:spPr>
          <a:xfrm>
            <a:off x="3041378" y="2369969"/>
            <a:ext cx="1282200"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Rechte verbindingslijn met pijl 24"/>
          <p:cNvCxnSpPr>
            <a:cxnSpLocks/>
            <a:stCxn id="17" idx="3"/>
            <a:endCxn id="9" idx="1"/>
          </p:cNvCxnSpPr>
          <p:nvPr/>
        </p:nvCxnSpPr>
        <p:spPr>
          <a:xfrm flipH="1">
            <a:off x="4323578" y="2369969"/>
            <a:ext cx="1365712"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Rechte verbindingslijn met pijl 29"/>
          <p:cNvCxnSpPr/>
          <p:nvPr/>
        </p:nvCxnSpPr>
        <p:spPr>
          <a:xfrm flipV="1">
            <a:off x="7745088" y="4119211"/>
            <a:ext cx="685800" cy="692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kstvak 31"/>
          <p:cNvSpPr txBox="1"/>
          <p:nvPr/>
        </p:nvSpPr>
        <p:spPr>
          <a:xfrm>
            <a:off x="7587089" y="4242090"/>
            <a:ext cx="1304481" cy="215444"/>
          </a:xfrm>
          <a:prstGeom prst="rect">
            <a:avLst/>
          </a:prstGeom>
          <a:noFill/>
        </p:spPr>
        <p:txBody>
          <a:bodyPr wrap="square" lIns="0" tIns="0" rIns="0" bIns="0" rtlCol="0">
            <a:spAutoFit/>
          </a:bodyPr>
          <a:lstStyle/>
          <a:p>
            <a:pPr algn="l"/>
            <a:r>
              <a:rPr lang="en-US" sz="1400" dirty="0">
                <a:latin typeface="Arial" panose="020B0604020202020204" pitchFamily="34" charset="0"/>
                <a:cs typeface="Arial" panose="020B0604020202020204" pitchFamily="34" charset="0"/>
              </a:rPr>
              <a:t>Information flow</a:t>
            </a:r>
          </a:p>
        </p:txBody>
      </p:sp>
      <p:cxnSp>
        <p:nvCxnSpPr>
          <p:cNvPr id="34" name="Rechte verbindingslijn met pijl 33"/>
          <p:cNvCxnSpPr>
            <a:cxnSpLocks/>
            <a:stCxn id="9" idx="4"/>
            <a:endCxn id="11" idx="2"/>
          </p:cNvCxnSpPr>
          <p:nvPr/>
        </p:nvCxnSpPr>
        <p:spPr>
          <a:xfrm>
            <a:off x="4917578" y="3796144"/>
            <a:ext cx="4860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rot="5400000">
            <a:off x="5459307" y="2867228"/>
            <a:ext cx="2551286" cy="276999"/>
          </a:xfrm>
          <a:prstGeom prst="rect">
            <a:avLst/>
          </a:prstGeom>
          <a:noFill/>
        </p:spPr>
        <p:txBody>
          <a:bodyPr wrap="square" lIns="0" tIns="0" rIns="0" bIns="0" rtlCol="0" anchor="t">
            <a:spAutoFit/>
          </a:bodyPr>
          <a:lstStyle/>
          <a:p>
            <a:r>
              <a:rPr lang="en-US">
                <a:latin typeface="Arial"/>
                <a:cs typeface="Arial"/>
              </a:rPr>
              <a:t>61850 SCL semantics</a:t>
            </a:r>
          </a:p>
        </p:txBody>
      </p:sp>
      <p:sp>
        <p:nvSpPr>
          <p:cNvPr id="39" name="Tekstvak 38"/>
          <p:cNvSpPr txBox="1"/>
          <p:nvPr/>
        </p:nvSpPr>
        <p:spPr>
          <a:xfrm>
            <a:off x="203343" y="2520091"/>
            <a:ext cx="1585212" cy="276999"/>
          </a:xfrm>
          <a:prstGeom prst="rect">
            <a:avLst/>
          </a:prstGeom>
          <a:noFill/>
        </p:spPr>
        <p:txBody>
          <a:bodyPr wrap="square" lIns="0" tIns="0" rIns="0" bIns="0" rtlCol="0">
            <a:spAutoFit/>
          </a:bodyPr>
          <a:lstStyle/>
          <a:p>
            <a:pPr algn="ctr"/>
            <a:r>
              <a:rPr lang="en-US" dirty="0">
                <a:latin typeface="Arial" panose="020B0604020202020204" pitchFamily="34" charset="0"/>
                <a:cs typeface="Arial" panose="020B0604020202020204" pitchFamily="34" charset="0"/>
              </a:rPr>
              <a:t>CIM semantics</a:t>
            </a:r>
          </a:p>
        </p:txBody>
      </p:sp>
      <p:sp>
        <p:nvSpPr>
          <p:cNvPr id="24" name="Cilinder 23">
            <a:extLst>
              <a:ext uri="{FF2B5EF4-FFF2-40B4-BE49-F238E27FC236}">
                <a16:creationId xmlns:a16="http://schemas.microsoft.com/office/drawing/2014/main" id="{1DDD1351-AA22-43A7-B334-7E7F423856C0}"/>
              </a:ext>
            </a:extLst>
          </p:cNvPr>
          <p:cNvSpPr/>
          <p:nvPr/>
        </p:nvSpPr>
        <p:spPr>
          <a:xfrm>
            <a:off x="2077964" y="2559190"/>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latin typeface="Arial" panose="020B0604020202020204" pitchFamily="34" charset="0"/>
                <a:cs typeface="Arial" panose="020B0604020202020204" pitchFamily="34" charset="0"/>
              </a:rPr>
              <a:t>IID</a:t>
            </a:r>
          </a:p>
          <a:p>
            <a:pPr algn="ctr"/>
            <a:r>
              <a:rPr lang="en-US" sz="1400" dirty="0">
                <a:solidFill>
                  <a:schemeClr val="tx1"/>
                </a:solidFill>
                <a:latin typeface="Arial" panose="020B0604020202020204" pitchFamily="34" charset="0"/>
                <a:ea typeface="+mn-lt"/>
                <a:cs typeface="Arial" panose="020B0604020202020204" pitchFamily="34" charset="0"/>
              </a:rPr>
              <a:t>repository</a:t>
            </a:r>
          </a:p>
        </p:txBody>
      </p:sp>
      <p:cxnSp>
        <p:nvCxnSpPr>
          <p:cNvPr id="6" name="Rechte verbindingslijn met pijl 5">
            <a:extLst>
              <a:ext uri="{FF2B5EF4-FFF2-40B4-BE49-F238E27FC236}">
                <a16:creationId xmlns:a16="http://schemas.microsoft.com/office/drawing/2014/main" id="{7D9C30CD-0F12-414A-9BDC-B5CF27B51EF4}"/>
              </a:ext>
            </a:extLst>
          </p:cNvPr>
          <p:cNvCxnSpPr>
            <a:cxnSpLocks/>
            <a:stCxn id="29" idx="3"/>
            <a:endCxn id="9" idx="4"/>
          </p:cNvCxnSpPr>
          <p:nvPr/>
        </p:nvCxnSpPr>
        <p:spPr>
          <a:xfrm flipH="1">
            <a:off x="4917578" y="2476571"/>
            <a:ext cx="2719995" cy="1319573"/>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Rechte verbindingslijn met pijl 15"/>
          <p:cNvCxnSpPr>
            <a:cxnSpLocks/>
            <a:stCxn id="8" idx="3"/>
            <a:endCxn id="9" idx="1"/>
          </p:cNvCxnSpPr>
          <p:nvPr/>
        </p:nvCxnSpPr>
        <p:spPr>
          <a:xfrm flipH="1">
            <a:off x="4323578" y="2369969"/>
            <a:ext cx="41756" cy="10301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Cilinder 28"/>
          <p:cNvSpPr/>
          <p:nvPr/>
        </p:nvSpPr>
        <p:spPr>
          <a:xfrm>
            <a:off x="7043573" y="1684571"/>
            <a:ext cx="1188000" cy="7920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a:solidFill>
                  <a:schemeClr val="tx1"/>
                </a:solidFill>
                <a:latin typeface="Arial" panose="020B0604020202020204" pitchFamily="34" charset="0"/>
                <a:cs typeface="Arial" panose="020B0604020202020204" pitchFamily="34" charset="0"/>
              </a:rPr>
              <a:t>Script </a:t>
            </a:r>
            <a:r>
              <a:rPr lang="en-US">
                <a:solidFill>
                  <a:schemeClr val="tx1"/>
                </a:solidFill>
                <a:latin typeface="Arial" panose="020B0604020202020204" pitchFamily="34" charset="0"/>
                <a:ea typeface="+mn-lt"/>
                <a:cs typeface="Arial" panose="020B0604020202020204" pitchFamily="34" charset="0"/>
              </a:rPr>
              <a:t>repository</a:t>
            </a:r>
            <a:endParaRPr lang="en-US">
              <a:solidFill>
                <a:schemeClr val="tx1"/>
              </a:solidFill>
              <a:latin typeface="Arial" panose="020B0604020202020204" pitchFamily="34" charset="0"/>
              <a:cs typeface="Arial" panose="020B0604020202020204" pitchFamily="34" charset="0"/>
            </a:endParaRPr>
          </a:p>
        </p:txBody>
      </p:sp>
      <p:cxnSp>
        <p:nvCxnSpPr>
          <p:cNvPr id="81" name="Rechte verbindingslijn met pijl 33">
            <a:extLst>
              <a:ext uri="{FF2B5EF4-FFF2-40B4-BE49-F238E27FC236}">
                <a16:creationId xmlns:a16="http://schemas.microsoft.com/office/drawing/2014/main" id="{F23749BB-B26A-4758-B0CC-C147DE09920A}"/>
              </a:ext>
            </a:extLst>
          </p:cNvPr>
          <p:cNvCxnSpPr>
            <a:cxnSpLocks/>
            <a:stCxn id="10" idx="4"/>
            <a:endCxn id="9" idx="2"/>
          </p:cNvCxnSpPr>
          <p:nvPr/>
        </p:nvCxnSpPr>
        <p:spPr>
          <a:xfrm>
            <a:off x="3265964" y="3796144"/>
            <a:ext cx="463614"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Rechte verbindingslijn met pijl 33">
            <a:extLst>
              <a:ext uri="{FF2B5EF4-FFF2-40B4-BE49-F238E27FC236}">
                <a16:creationId xmlns:a16="http://schemas.microsoft.com/office/drawing/2014/main" id="{9BD05E23-C810-4F04-B218-25438757BE0E}"/>
              </a:ext>
            </a:extLst>
          </p:cNvPr>
          <p:cNvCxnSpPr>
            <a:cxnSpLocks/>
            <a:stCxn id="2" idx="4"/>
            <a:endCxn id="10" idx="2"/>
          </p:cNvCxnSpPr>
          <p:nvPr/>
        </p:nvCxnSpPr>
        <p:spPr>
          <a:xfrm>
            <a:off x="1526987" y="3796144"/>
            <a:ext cx="5509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Espace réservé du pied de page 1">
            <a:extLst>
              <a:ext uri="{FF2B5EF4-FFF2-40B4-BE49-F238E27FC236}">
                <a16:creationId xmlns:a16="http://schemas.microsoft.com/office/drawing/2014/main" id="{17C80B4E-74F0-4FAF-BBD2-2AC2D3C4E34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015039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dirty="0"/>
              <a:t>Process and priorities</a:t>
            </a:r>
            <a:br>
              <a:rPr lang="en-US" dirty="0"/>
            </a:br>
            <a:r>
              <a:rPr lang="en-US" dirty="0"/>
              <a:t>to reach a Minimum Viable Product</a:t>
            </a:r>
            <a:endParaRPr lang="en-US" i="1" dirty="0">
              <a:highlight>
                <a:srgbClr val="FFFF00"/>
              </a:highlight>
            </a:endParaRPr>
          </a:p>
        </p:txBody>
      </p:sp>
    </p:spTree>
    <p:extLst>
      <p:ext uri="{BB962C8B-B14F-4D97-AF65-F5344CB8AC3E}">
        <p14:creationId xmlns:p14="http://schemas.microsoft.com/office/powerpoint/2010/main" val="942062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dirty="0"/>
              <a:t>Code development process for the project</a:t>
            </a:r>
          </a:p>
        </p:txBody>
      </p:sp>
      <p:sp>
        <p:nvSpPr>
          <p:cNvPr id="37" name="Trapezoid 4">
            <a:extLst>
              <a:ext uri="{FF2B5EF4-FFF2-40B4-BE49-F238E27FC236}">
                <a16:creationId xmlns:a16="http://schemas.microsoft.com/office/drawing/2014/main" id="{9EAB2ECD-3E0F-4622-986E-189A9112A62D}"/>
              </a:ext>
            </a:extLst>
          </p:cNvPr>
          <p:cNvSpPr/>
          <p:nvPr/>
        </p:nvSpPr>
        <p:spPr>
          <a:xfrm rot="10800000">
            <a:off x="3457166" y="819458"/>
            <a:ext cx="2514600" cy="685800"/>
          </a:xfrm>
          <a:prstGeom prst="trapezoid">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entury Gothic"/>
            </a:endParaRPr>
          </a:p>
        </p:txBody>
      </p:sp>
      <p:sp>
        <p:nvSpPr>
          <p:cNvPr id="38" name="Trapezoid 5">
            <a:extLst>
              <a:ext uri="{FF2B5EF4-FFF2-40B4-BE49-F238E27FC236}">
                <a16:creationId xmlns:a16="http://schemas.microsoft.com/office/drawing/2014/main" id="{C910F25A-36D2-4F3F-80C2-0786A32391C8}"/>
              </a:ext>
            </a:extLst>
          </p:cNvPr>
          <p:cNvSpPr/>
          <p:nvPr/>
        </p:nvSpPr>
        <p:spPr>
          <a:xfrm rot="10800000">
            <a:off x="3657600" y="1608667"/>
            <a:ext cx="2114550" cy="1627894"/>
          </a:xfrm>
          <a:prstGeom prst="trapezoid">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entury Gothic"/>
            </a:endParaRPr>
          </a:p>
        </p:txBody>
      </p:sp>
      <p:sp>
        <p:nvSpPr>
          <p:cNvPr id="39" name="Trapezoid 7">
            <a:extLst>
              <a:ext uri="{FF2B5EF4-FFF2-40B4-BE49-F238E27FC236}">
                <a16:creationId xmlns:a16="http://schemas.microsoft.com/office/drawing/2014/main" id="{EDC6A58D-F750-4F4D-B62B-7B7A506CE263}"/>
              </a:ext>
            </a:extLst>
          </p:cNvPr>
          <p:cNvSpPr/>
          <p:nvPr/>
        </p:nvSpPr>
        <p:spPr>
          <a:xfrm rot="10800000">
            <a:off x="4085815" y="3331418"/>
            <a:ext cx="1285059" cy="685801"/>
          </a:xfrm>
          <a:prstGeom prst="trapezoid">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entury Gothic"/>
            </a:endParaRPr>
          </a:p>
        </p:txBody>
      </p:sp>
      <p:sp>
        <p:nvSpPr>
          <p:cNvPr id="40" name="Oval 9">
            <a:extLst>
              <a:ext uri="{FF2B5EF4-FFF2-40B4-BE49-F238E27FC236}">
                <a16:creationId xmlns:a16="http://schemas.microsoft.com/office/drawing/2014/main" id="{9563C593-6CF2-4DF1-876E-9B8FB3F2F7BD}"/>
              </a:ext>
            </a:extLst>
          </p:cNvPr>
          <p:cNvSpPr/>
          <p:nvPr/>
        </p:nvSpPr>
        <p:spPr>
          <a:xfrm>
            <a:off x="4139226" y="3900811"/>
            <a:ext cx="1171427" cy="1171427"/>
          </a:xfrm>
          <a:prstGeom prst="ellipse">
            <a:avLst/>
          </a:prstGeom>
          <a:solidFill>
            <a:srgbClr val="7030A0"/>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entury Gothic"/>
              </a:rPr>
              <a:t>Users</a:t>
            </a:r>
          </a:p>
        </p:txBody>
      </p:sp>
      <p:grpSp>
        <p:nvGrpSpPr>
          <p:cNvPr id="41" name="Group 12">
            <a:extLst>
              <a:ext uri="{FF2B5EF4-FFF2-40B4-BE49-F238E27FC236}">
                <a16:creationId xmlns:a16="http://schemas.microsoft.com/office/drawing/2014/main" id="{709E0BA8-C5A4-4B84-ACB7-155126FB7C41}"/>
              </a:ext>
            </a:extLst>
          </p:cNvPr>
          <p:cNvGrpSpPr/>
          <p:nvPr/>
        </p:nvGrpSpPr>
        <p:grpSpPr>
          <a:xfrm>
            <a:off x="5822216" y="905676"/>
            <a:ext cx="2114550" cy="521701"/>
            <a:chOff x="55482" y="2613999"/>
            <a:chExt cx="2819400" cy="695601"/>
          </a:xfrm>
        </p:grpSpPr>
        <p:sp>
          <p:nvSpPr>
            <p:cNvPr id="42" name="TextBox 10">
              <a:extLst>
                <a:ext uri="{FF2B5EF4-FFF2-40B4-BE49-F238E27FC236}">
                  <a16:creationId xmlns:a16="http://schemas.microsoft.com/office/drawing/2014/main" id="{5E439C0B-75F2-41BF-B74B-53698354C0DF}"/>
                </a:ext>
              </a:extLst>
            </p:cNvPr>
            <p:cNvSpPr txBox="1"/>
            <p:nvPr/>
          </p:nvSpPr>
          <p:spPr>
            <a:xfrm>
              <a:off x="55482" y="3001824"/>
              <a:ext cx="2819400" cy="307776"/>
            </a:xfrm>
            <a:prstGeom prst="rect">
              <a:avLst/>
            </a:prstGeom>
            <a:noFill/>
          </p:spPr>
          <p:txBody>
            <a:bodyPr wrap="square" rtlCol="0">
              <a:spAutoFit/>
            </a:bodyPr>
            <a:lstStyle/>
            <a:p>
              <a:pPr defTabSz="685800"/>
              <a:r>
                <a:rPr lang="en-US" sz="900" dirty="0">
                  <a:solidFill>
                    <a:prstClr val="black"/>
                  </a:solidFill>
                  <a:latin typeface="Century Gothic"/>
                </a:rPr>
                <a:t>Our current work</a:t>
              </a:r>
            </a:p>
          </p:txBody>
        </p:sp>
        <p:sp>
          <p:nvSpPr>
            <p:cNvPr id="43" name="TextBox 11">
              <a:extLst>
                <a:ext uri="{FF2B5EF4-FFF2-40B4-BE49-F238E27FC236}">
                  <a16:creationId xmlns:a16="http://schemas.microsoft.com/office/drawing/2014/main" id="{C177EB6C-F10C-4384-B078-EEE242489D75}"/>
                </a:ext>
              </a:extLst>
            </p:cNvPr>
            <p:cNvSpPr txBox="1"/>
            <p:nvPr/>
          </p:nvSpPr>
          <p:spPr>
            <a:xfrm>
              <a:off x="194982" y="2613999"/>
              <a:ext cx="2671355" cy="430886"/>
            </a:xfrm>
            <a:prstGeom prst="rect">
              <a:avLst/>
            </a:prstGeom>
            <a:noFill/>
          </p:spPr>
          <p:txBody>
            <a:bodyPr wrap="square" rtlCol="0">
              <a:spAutoFit/>
            </a:bodyPr>
            <a:lstStyle/>
            <a:p>
              <a:pPr defTabSz="685800"/>
              <a:r>
                <a:rPr lang="en-US" sz="1500" b="1" dirty="0">
                  <a:solidFill>
                    <a:prstClr val="black"/>
                  </a:solidFill>
                  <a:latin typeface="Century Gothic"/>
                </a:rPr>
                <a:t>Global Roadmap</a:t>
              </a:r>
            </a:p>
          </p:txBody>
        </p:sp>
      </p:grpSp>
      <p:grpSp>
        <p:nvGrpSpPr>
          <p:cNvPr id="44" name="Group 13">
            <a:extLst>
              <a:ext uri="{FF2B5EF4-FFF2-40B4-BE49-F238E27FC236}">
                <a16:creationId xmlns:a16="http://schemas.microsoft.com/office/drawing/2014/main" id="{7AD33F86-3E67-4577-9661-697AE74BDC30}"/>
              </a:ext>
            </a:extLst>
          </p:cNvPr>
          <p:cNvGrpSpPr/>
          <p:nvPr/>
        </p:nvGrpSpPr>
        <p:grpSpPr>
          <a:xfrm>
            <a:off x="5648732" y="1753913"/>
            <a:ext cx="2114550" cy="1213837"/>
            <a:chOff x="304800" y="2572913"/>
            <a:chExt cx="2819400" cy="1618447"/>
          </a:xfrm>
        </p:grpSpPr>
        <p:sp>
          <p:nvSpPr>
            <p:cNvPr id="45" name="TextBox 14">
              <a:extLst>
                <a:ext uri="{FF2B5EF4-FFF2-40B4-BE49-F238E27FC236}">
                  <a16:creationId xmlns:a16="http://schemas.microsoft.com/office/drawing/2014/main" id="{7FE2FB74-6F6C-49F4-896B-E03231A792ED}"/>
                </a:ext>
              </a:extLst>
            </p:cNvPr>
            <p:cNvSpPr txBox="1"/>
            <p:nvPr/>
          </p:nvSpPr>
          <p:spPr>
            <a:xfrm>
              <a:off x="304800" y="2960255"/>
              <a:ext cx="2819400" cy="1231105"/>
            </a:xfrm>
            <a:prstGeom prst="rect">
              <a:avLst/>
            </a:prstGeom>
            <a:noFill/>
          </p:spPr>
          <p:txBody>
            <a:bodyPr wrap="square" rtlCol="0">
              <a:spAutoFit/>
            </a:bodyPr>
            <a:lstStyle/>
            <a:p>
              <a:pPr algn="just" defTabSz="685800"/>
              <a:r>
                <a:rPr lang="en-US" sz="900" dirty="0">
                  <a:solidFill>
                    <a:prstClr val="black"/>
                  </a:solidFill>
                  <a:latin typeface="Century Gothic"/>
                </a:rPr>
                <a:t>For each block (according to priorities), define a story mapping (personae, user-journey, story map identifying MVP and potential target). For each user story in MVP, more precise description</a:t>
              </a:r>
              <a:endParaRPr lang="en-US" sz="900" b="1" dirty="0">
                <a:solidFill>
                  <a:prstClr val="black"/>
                </a:solidFill>
                <a:latin typeface="Century Gothic"/>
              </a:endParaRPr>
            </a:p>
          </p:txBody>
        </p:sp>
        <p:sp>
          <p:nvSpPr>
            <p:cNvPr id="46" name="TextBox 15">
              <a:extLst>
                <a:ext uri="{FF2B5EF4-FFF2-40B4-BE49-F238E27FC236}">
                  <a16:creationId xmlns:a16="http://schemas.microsoft.com/office/drawing/2014/main" id="{73BB4D74-2CEF-4818-A3F4-F8795B869E8E}"/>
                </a:ext>
              </a:extLst>
            </p:cNvPr>
            <p:cNvSpPr txBox="1"/>
            <p:nvPr/>
          </p:nvSpPr>
          <p:spPr>
            <a:xfrm>
              <a:off x="457199" y="2572913"/>
              <a:ext cx="2272939" cy="430886"/>
            </a:xfrm>
            <a:prstGeom prst="rect">
              <a:avLst/>
            </a:prstGeom>
            <a:noFill/>
          </p:spPr>
          <p:txBody>
            <a:bodyPr wrap="square" rtlCol="0">
              <a:spAutoFit/>
            </a:bodyPr>
            <a:lstStyle/>
            <a:p>
              <a:pPr defTabSz="685800"/>
              <a:r>
                <a:rPr lang="en-US" sz="1500" b="1" dirty="0">
                  <a:solidFill>
                    <a:prstClr val="black"/>
                  </a:solidFill>
                  <a:latin typeface="Century Gothic"/>
                </a:rPr>
                <a:t>Story mapping</a:t>
              </a:r>
            </a:p>
          </p:txBody>
        </p:sp>
      </p:grpSp>
      <p:grpSp>
        <p:nvGrpSpPr>
          <p:cNvPr id="48" name="Group 19">
            <a:extLst>
              <a:ext uri="{FF2B5EF4-FFF2-40B4-BE49-F238E27FC236}">
                <a16:creationId xmlns:a16="http://schemas.microsoft.com/office/drawing/2014/main" id="{7E6221DA-24D9-4A2C-A8D0-DE2A12E5DC32}"/>
              </a:ext>
            </a:extLst>
          </p:cNvPr>
          <p:cNvGrpSpPr/>
          <p:nvPr/>
        </p:nvGrpSpPr>
        <p:grpSpPr>
          <a:xfrm>
            <a:off x="5310653" y="3403518"/>
            <a:ext cx="2170885" cy="820325"/>
            <a:chOff x="457200" y="2214943"/>
            <a:chExt cx="2894513" cy="1093766"/>
          </a:xfrm>
        </p:grpSpPr>
        <p:sp>
          <p:nvSpPr>
            <p:cNvPr id="49" name="TextBox 20">
              <a:extLst>
                <a:ext uri="{FF2B5EF4-FFF2-40B4-BE49-F238E27FC236}">
                  <a16:creationId xmlns:a16="http://schemas.microsoft.com/office/drawing/2014/main" id="{8908F402-1CEE-4EBD-9BFA-6A945098E2AC}"/>
                </a:ext>
              </a:extLst>
            </p:cNvPr>
            <p:cNvSpPr txBox="1"/>
            <p:nvPr/>
          </p:nvSpPr>
          <p:spPr>
            <a:xfrm>
              <a:off x="457200" y="2939377"/>
              <a:ext cx="2819400" cy="369332"/>
            </a:xfrm>
            <a:prstGeom prst="rect">
              <a:avLst/>
            </a:prstGeom>
            <a:noFill/>
          </p:spPr>
          <p:txBody>
            <a:bodyPr wrap="square" rtlCol="0">
              <a:spAutoFit/>
            </a:bodyPr>
            <a:lstStyle/>
            <a:p>
              <a:pPr defTabSz="685800"/>
              <a:endParaRPr lang="en-US" sz="1200" b="1" dirty="0">
                <a:solidFill>
                  <a:prstClr val="black"/>
                </a:solidFill>
                <a:latin typeface="Century Gothic"/>
              </a:endParaRPr>
            </a:p>
          </p:txBody>
        </p:sp>
        <p:sp>
          <p:nvSpPr>
            <p:cNvPr id="50" name="TextBox 21">
              <a:extLst>
                <a:ext uri="{FF2B5EF4-FFF2-40B4-BE49-F238E27FC236}">
                  <a16:creationId xmlns:a16="http://schemas.microsoft.com/office/drawing/2014/main" id="{7CFE3456-13CE-4798-816F-48301C84437A}"/>
                </a:ext>
              </a:extLst>
            </p:cNvPr>
            <p:cNvSpPr txBox="1"/>
            <p:nvPr/>
          </p:nvSpPr>
          <p:spPr>
            <a:xfrm>
              <a:off x="532313" y="2214943"/>
              <a:ext cx="2819400" cy="430886"/>
            </a:xfrm>
            <a:prstGeom prst="rect">
              <a:avLst/>
            </a:prstGeom>
            <a:noFill/>
          </p:spPr>
          <p:txBody>
            <a:bodyPr wrap="square" rtlCol="0">
              <a:spAutoFit/>
            </a:bodyPr>
            <a:lstStyle/>
            <a:p>
              <a:pPr defTabSz="685800"/>
              <a:r>
                <a:rPr lang="en-US" sz="1500" b="1" dirty="0">
                  <a:solidFill>
                    <a:prstClr val="black"/>
                  </a:solidFill>
                  <a:latin typeface="Century Gothic"/>
                </a:rPr>
                <a:t> </a:t>
              </a:r>
            </a:p>
          </p:txBody>
        </p:sp>
      </p:grpSp>
      <p:grpSp>
        <p:nvGrpSpPr>
          <p:cNvPr id="51" name="Group 16">
            <a:extLst>
              <a:ext uri="{FF2B5EF4-FFF2-40B4-BE49-F238E27FC236}">
                <a16:creationId xmlns:a16="http://schemas.microsoft.com/office/drawing/2014/main" id="{C9036510-EC6B-47CA-82DC-84362C141892}"/>
              </a:ext>
            </a:extLst>
          </p:cNvPr>
          <p:cNvGrpSpPr/>
          <p:nvPr/>
        </p:nvGrpSpPr>
        <p:grpSpPr>
          <a:xfrm>
            <a:off x="5259627" y="3326406"/>
            <a:ext cx="2216602" cy="630211"/>
            <a:chOff x="321131" y="2572913"/>
            <a:chExt cx="2955469" cy="840282"/>
          </a:xfrm>
        </p:grpSpPr>
        <p:sp>
          <p:nvSpPr>
            <p:cNvPr id="52" name="TextBox 17">
              <a:extLst>
                <a:ext uri="{FF2B5EF4-FFF2-40B4-BE49-F238E27FC236}">
                  <a16:creationId xmlns:a16="http://schemas.microsoft.com/office/drawing/2014/main" id="{98D9C852-A9DC-4E55-9C65-2650CB8BB881}"/>
                </a:ext>
              </a:extLst>
            </p:cNvPr>
            <p:cNvSpPr txBox="1"/>
            <p:nvPr/>
          </p:nvSpPr>
          <p:spPr>
            <a:xfrm>
              <a:off x="321131" y="2920752"/>
              <a:ext cx="2819400" cy="492443"/>
            </a:xfrm>
            <a:prstGeom prst="rect">
              <a:avLst/>
            </a:prstGeom>
            <a:noFill/>
          </p:spPr>
          <p:txBody>
            <a:bodyPr wrap="square" rtlCol="0">
              <a:spAutoFit/>
            </a:bodyPr>
            <a:lstStyle/>
            <a:p>
              <a:pPr defTabSz="685800"/>
              <a:r>
                <a:rPr lang="en-US" sz="900" dirty="0">
                  <a:solidFill>
                    <a:prstClr val="black"/>
                  </a:solidFill>
                  <a:latin typeface="Century Gothic"/>
                </a:rPr>
                <a:t>For each users story, service and HMI code development</a:t>
              </a:r>
            </a:p>
          </p:txBody>
        </p:sp>
        <p:sp>
          <p:nvSpPr>
            <p:cNvPr id="53" name="TextBox 18">
              <a:extLst>
                <a:ext uri="{FF2B5EF4-FFF2-40B4-BE49-F238E27FC236}">
                  <a16:creationId xmlns:a16="http://schemas.microsoft.com/office/drawing/2014/main" id="{D3B2B750-07AA-4997-9D1D-C08A34F23F2B}"/>
                </a:ext>
              </a:extLst>
            </p:cNvPr>
            <p:cNvSpPr txBox="1"/>
            <p:nvPr/>
          </p:nvSpPr>
          <p:spPr>
            <a:xfrm>
              <a:off x="457200" y="2572913"/>
              <a:ext cx="2819400" cy="430887"/>
            </a:xfrm>
            <a:prstGeom prst="rect">
              <a:avLst/>
            </a:prstGeom>
            <a:noFill/>
          </p:spPr>
          <p:txBody>
            <a:bodyPr wrap="square" rtlCol="0">
              <a:spAutoFit/>
            </a:bodyPr>
            <a:lstStyle/>
            <a:p>
              <a:pPr defTabSz="685800"/>
              <a:r>
                <a:rPr lang="en-US" sz="1500" b="1" dirty="0">
                  <a:solidFill>
                    <a:prstClr val="black"/>
                  </a:solidFill>
                  <a:latin typeface="Century Gothic"/>
                </a:rPr>
                <a:t>Code</a:t>
              </a:r>
            </a:p>
          </p:txBody>
        </p:sp>
      </p:grpSp>
      <p:cxnSp>
        <p:nvCxnSpPr>
          <p:cNvPr id="54" name="Connecteur en angle 8">
            <a:extLst>
              <a:ext uri="{FF2B5EF4-FFF2-40B4-BE49-F238E27FC236}">
                <a16:creationId xmlns:a16="http://schemas.microsoft.com/office/drawing/2014/main" id="{0FAEAAE2-C095-4762-B4CC-A6140FF35493}"/>
              </a:ext>
            </a:extLst>
          </p:cNvPr>
          <p:cNvCxnSpPr>
            <a:stCxn id="40" idx="2"/>
            <a:endCxn id="37" idx="3"/>
          </p:cNvCxnSpPr>
          <p:nvPr/>
        </p:nvCxnSpPr>
        <p:spPr>
          <a:xfrm rot="10800000">
            <a:off x="3542892" y="1162359"/>
            <a:ext cx="596335" cy="3324167"/>
          </a:xfrm>
          <a:prstGeom prst="bentConnector3">
            <a:avLst>
              <a:gd name="adj1" fmla="val 1431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230D507F-DBA3-4C65-AF10-F96415AD0C4E}"/>
              </a:ext>
            </a:extLst>
          </p:cNvPr>
          <p:cNvCxnSpPr>
            <a:endCxn id="38" idx="3"/>
          </p:cNvCxnSpPr>
          <p:nvPr/>
        </p:nvCxnSpPr>
        <p:spPr>
          <a:xfrm>
            <a:off x="3285717" y="2422614"/>
            <a:ext cx="5753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10">
            <a:extLst>
              <a:ext uri="{FF2B5EF4-FFF2-40B4-BE49-F238E27FC236}">
                <a16:creationId xmlns:a16="http://schemas.microsoft.com/office/drawing/2014/main" id="{17088500-66D4-4CDA-BCFE-417AE6C67535}"/>
              </a:ext>
            </a:extLst>
          </p:cNvPr>
          <p:cNvSpPr txBox="1"/>
          <p:nvPr/>
        </p:nvSpPr>
        <p:spPr>
          <a:xfrm>
            <a:off x="3252437" y="4308508"/>
            <a:ext cx="2114550" cy="230832"/>
          </a:xfrm>
          <a:prstGeom prst="rect">
            <a:avLst/>
          </a:prstGeom>
          <a:noFill/>
        </p:spPr>
        <p:txBody>
          <a:bodyPr wrap="square" rtlCol="0">
            <a:spAutoFit/>
          </a:bodyPr>
          <a:lstStyle/>
          <a:p>
            <a:pPr defTabSz="685800"/>
            <a:r>
              <a:rPr lang="en-US" sz="900" dirty="0">
                <a:solidFill>
                  <a:prstClr val="black"/>
                </a:solidFill>
                <a:latin typeface="Century Gothic"/>
              </a:rPr>
              <a:t>Feedbacks</a:t>
            </a:r>
          </a:p>
        </p:txBody>
      </p:sp>
      <p:sp>
        <p:nvSpPr>
          <p:cNvPr id="57" name="Flèche vers le haut 39">
            <a:extLst>
              <a:ext uri="{FF2B5EF4-FFF2-40B4-BE49-F238E27FC236}">
                <a16:creationId xmlns:a16="http://schemas.microsoft.com/office/drawing/2014/main" id="{B1315083-45D6-4C34-B503-5881400CB51C}"/>
              </a:ext>
            </a:extLst>
          </p:cNvPr>
          <p:cNvSpPr/>
          <p:nvPr/>
        </p:nvSpPr>
        <p:spPr>
          <a:xfrm rot="10800000">
            <a:off x="1442239" y="849189"/>
            <a:ext cx="1143000" cy="3667069"/>
          </a:xfrm>
          <a:prstGeom prst="up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58" name="TextBox 11">
            <a:extLst>
              <a:ext uri="{FF2B5EF4-FFF2-40B4-BE49-F238E27FC236}">
                <a16:creationId xmlns:a16="http://schemas.microsoft.com/office/drawing/2014/main" id="{519507F8-C862-43F4-89EB-97933B0468B9}"/>
              </a:ext>
            </a:extLst>
          </p:cNvPr>
          <p:cNvSpPr txBox="1"/>
          <p:nvPr/>
        </p:nvSpPr>
        <p:spPr>
          <a:xfrm>
            <a:off x="1716942" y="849189"/>
            <a:ext cx="584775" cy="3106122"/>
          </a:xfrm>
          <a:prstGeom prst="rect">
            <a:avLst/>
          </a:prstGeom>
          <a:noFill/>
        </p:spPr>
        <p:txBody>
          <a:bodyPr vert="vert270" wrap="square" rtlCol="0">
            <a:spAutoFit/>
          </a:bodyPr>
          <a:lstStyle/>
          <a:p>
            <a:pPr algn="ctr" defTabSz="685800"/>
            <a:r>
              <a:rPr lang="en-US" sz="1400" b="1" dirty="0">
                <a:solidFill>
                  <a:prstClr val="black"/>
                </a:solidFill>
                <a:latin typeface="Century Gothic"/>
              </a:rPr>
              <a:t>Project’s Reference Architecture</a:t>
            </a:r>
          </a:p>
          <a:p>
            <a:pPr algn="ctr" defTabSz="685800"/>
            <a:r>
              <a:rPr lang="en-US" sz="1200" b="1" dirty="0">
                <a:solidFill>
                  <a:prstClr val="black"/>
                </a:solidFill>
                <a:latin typeface="Century Gothic"/>
              </a:rPr>
              <a:t>(functional, technical, data)</a:t>
            </a:r>
          </a:p>
        </p:txBody>
      </p:sp>
      <p:sp>
        <p:nvSpPr>
          <p:cNvPr id="61" name="Flèche droite 45">
            <a:extLst>
              <a:ext uri="{FF2B5EF4-FFF2-40B4-BE49-F238E27FC236}">
                <a16:creationId xmlns:a16="http://schemas.microsoft.com/office/drawing/2014/main" id="{4A72C4B4-6DF9-416C-8AB5-AB6FAC6826C5}"/>
              </a:ext>
            </a:extLst>
          </p:cNvPr>
          <p:cNvSpPr/>
          <p:nvPr/>
        </p:nvSpPr>
        <p:spPr>
          <a:xfrm rot="10800000">
            <a:off x="2295562" y="813866"/>
            <a:ext cx="1161604" cy="323166"/>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62" name="Flèche droite 46">
            <a:extLst>
              <a:ext uri="{FF2B5EF4-FFF2-40B4-BE49-F238E27FC236}">
                <a16:creationId xmlns:a16="http://schemas.microsoft.com/office/drawing/2014/main" id="{1EF04346-D07C-4DF1-9767-3D9078BB8022}"/>
              </a:ext>
            </a:extLst>
          </p:cNvPr>
          <p:cNvSpPr/>
          <p:nvPr/>
        </p:nvSpPr>
        <p:spPr>
          <a:xfrm rot="10800000">
            <a:off x="2295560" y="1986415"/>
            <a:ext cx="1473059" cy="329362"/>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sp>
        <p:nvSpPr>
          <p:cNvPr id="64" name="Flèche droite 48">
            <a:extLst>
              <a:ext uri="{FF2B5EF4-FFF2-40B4-BE49-F238E27FC236}">
                <a16:creationId xmlns:a16="http://schemas.microsoft.com/office/drawing/2014/main" id="{0353E34D-696F-48BA-98E8-65034C1E44CC}"/>
              </a:ext>
            </a:extLst>
          </p:cNvPr>
          <p:cNvSpPr/>
          <p:nvPr/>
        </p:nvSpPr>
        <p:spPr>
          <a:xfrm rot="10800000">
            <a:off x="2293678" y="3399619"/>
            <a:ext cx="1845548" cy="329362"/>
          </a:xfrm>
          <a:prstGeom prst="lef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entury Gothic"/>
            </a:endParaRPr>
          </a:p>
        </p:txBody>
      </p:sp>
      <p:cxnSp>
        <p:nvCxnSpPr>
          <p:cNvPr id="65" name="Connecteur droit avec flèche 64">
            <a:extLst>
              <a:ext uri="{FF2B5EF4-FFF2-40B4-BE49-F238E27FC236}">
                <a16:creationId xmlns:a16="http://schemas.microsoft.com/office/drawing/2014/main" id="{55322435-6C05-4310-977F-3526D5AD35F4}"/>
              </a:ext>
            </a:extLst>
          </p:cNvPr>
          <p:cNvCxnSpPr>
            <a:endCxn id="39" idx="3"/>
          </p:cNvCxnSpPr>
          <p:nvPr/>
        </p:nvCxnSpPr>
        <p:spPr>
          <a:xfrm flipV="1">
            <a:off x="3285716" y="3674318"/>
            <a:ext cx="8858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Espace réservé du pied de page 1">
            <a:extLst>
              <a:ext uri="{FF2B5EF4-FFF2-40B4-BE49-F238E27FC236}">
                <a16:creationId xmlns:a16="http://schemas.microsoft.com/office/drawing/2014/main" id="{DF46FDC1-D4FE-4C52-A26A-4C9EE1B5B9E6}"/>
              </a:ext>
            </a:extLst>
          </p:cNvPr>
          <p:cNvSpPr>
            <a:spLocks noGrp="1"/>
          </p:cNvSpPr>
          <p:nvPr>
            <p:ph type="ftr" idx="11"/>
          </p:nvPr>
        </p:nvSpPr>
        <p:spPr>
          <a:xfrm>
            <a:off x="6705023" y="4486524"/>
            <a:ext cx="2357330" cy="62823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1646194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pPr lvl="0" algn="just"/>
            <a:r>
              <a:rPr lang="en-US" sz="2400" b="1" dirty="0">
                <a:solidFill>
                  <a:srgbClr val="0070C0"/>
                </a:solidFill>
              </a:rPr>
              <a:t>Priorities at the launch of the project for the development of a Minimum Viable Product</a:t>
            </a:r>
          </a:p>
        </p:txBody>
      </p:sp>
      <p:graphicFrame>
        <p:nvGraphicFramePr>
          <p:cNvPr id="3" name="Tableau 2"/>
          <p:cNvGraphicFramePr>
            <a:graphicFrameLocks noGrp="1"/>
          </p:cNvGraphicFramePr>
          <p:nvPr>
            <p:extLst>
              <p:ext uri="{D42A27DB-BD31-4B8C-83A1-F6EECF244321}">
                <p14:modId xmlns:p14="http://schemas.microsoft.com/office/powerpoint/2010/main" val="3318876001"/>
              </p:ext>
            </p:extLst>
          </p:nvPr>
        </p:nvGraphicFramePr>
        <p:xfrm>
          <a:off x="581891" y="1643888"/>
          <a:ext cx="7970982" cy="2811780"/>
        </p:xfrm>
        <a:graphic>
          <a:graphicData uri="http://schemas.openxmlformats.org/drawingml/2006/table">
            <a:tbl>
              <a:tblPr firstRow="1" bandRow="1">
                <a:tableStyleId>{5C22544A-7EE6-4342-B048-85BDC9FD1C3A}</a:tableStyleId>
              </a:tblPr>
              <a:tblGrid>
                <a:gridCol w="3435927">
                  <a:extLst>
                    <a:ext uri="{9D8B030D-6E8A-4147-A177-3AD203B41FA5}">
                      <a16:colId xmlns:a16="http://schemas.microsoft.com/office/drawing/2014/main" val="20001"/>
                    </a:ext>
                  </a:extLst>
                </a:gridCol>
                <a:gridCol w="1773382">
                  <a:extLst>
                    <a:ext uri="{9D8B030D-6E8A-4147-A177-3AD203B41FA5}">
                      <a16:colId xmlns:a16="http://schemas.microsoft.com/office/drawing/2014/main" val="3775905649"/>
                    </a:ext>
                  </a:extLst>
                </a:gridCol>
                <a:gridCol w="2761673">
                  <a:extLst>
                    <a:ext uri="{9D8B030D-6E8A-4147-A177-3AD203B41FA5}">
                      <a16:colId xmlns:a16="http://schemas.microsoft.com/office/drawing/2014/main" val="306372139"/>
                    </a:ext>
                  </a:extLst>
                </a:gridCol>
              </a:tblGrid>
              <a:tr h="388620">
                <a:tc>
                  <a:txBody>
                    <a:bodyPr/>
                    <a:lstStyle/>
                    <a:p>
                      <a:r>
                        <a:rPr lang="en-US" sz="1800" noProof="0" dirty="0">
                          <a:solidFill>
                            <a:schemeClr val="tx1"/>
                          </a:solidFill>
                          <a:latin typeface="Arial" panose="020B0604020202020204" pitchFamily="34" charset="0"/>
                          <a:cs typeface="Arial" panose="020B0604020202020204" pitchFamily="34" charset="0"/>
                        </a:rPr>
                        <a:t>Functional block / workstream</a:t>
                      </a:r>
                    </a:p>
                  </a:txBody>
                  <a:tcPr marL="68580" marR="68580" marT="34290" marB="34290"/>
                </a:tc>
                <a:tc>
                  <a:txBody>
                    <a:bodyPr/>
                    <a:lstStyle/>
                    <a:p>
                      <a:r>
                        <a:rPr lang="en-US" sz="1800" noProof="0" dirty="0">
                          <a:solidFill>
                            <a:schemeClr val="tx1"/>
                          </a:solidFill>
                          <a:latin typeface="Arial" panose="020B0604020202020204" pitchFamily="34" charset="0"/>
                          <a:cs typeface="Arial" panose="020B0604020202020204" pitchFamily="34" charset="0"/>
                        </a:rPr>
                        <a:t>Priority rank</a:t>
                      </a:r>
                    </a:p>
                  </a:txBody>
                  <a:tcPr marL="68580" marR="68580" marT="34290" marB="34290"/>
                </a:tc>
                <a:tc>
                  <a:txBody>
                    <a:bodyPr/>
                    <a:lstStyle/>
                    <a:p>
                      <a:r>
                        <a:rPr lang="en-US" sz="1800" noProof="0" dirty="0">
                          <a:solidFill>
                            <a:schemeClr val="tx1"/>
                          </a:solidFill>
                          <a:latin typeface="Arial" panose="020B0604020202020204" pitchFamily="34" charset="0"/>
                          <a:cs typeface="Arial" panose="020B0604020202020204" pitchFamily="34" charset="0"/>
                        </a:rPr>
                        <a:t>Comment</a:t>
                      </a:r>
                    </a:p>
                  </a:txBody>
                  <a:tcPr marL="68580" marR="68580" marT="34290" marB="34290"/>
                </a:tc>
                <a:extLst>
                  <a:ext uri="{0D108BD9-81ED-4DB2-BD59-A6C34878D82A}">
                    <a16:rowId xmlns:a16="http://schemas.microsoft.com/office/drawing/2014/main" val="10000"/>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Reference architecture </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1</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Confirmed as priority for MVP</a:t>
                      </a:r>
                    </a:p>
                  </a:txBody>
                  <a:tcPr marL="68580" marR="68580" marT="34290" marB="34290" anchor="ctr"/>
                </a:tc>
                <a:extLst>
                  <a:ext uri="{0D108BD9-81ED-4DB2-BD59-A6C34878D82A}">
                    <a16:rowId xmlns:a16="http://schemas.microsoft.com/office/drawing/2014/main" val="10001"/>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System Configuration</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1</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Confirmed as priority for MVP</a:t>
                      </a:r>
                    </a:p>
                  </a:txBody>
                  <a:tcPr marL="68580" marR="68580" marT="34290" marB="34290" anchor="ctr"/>
                </a:tc>
                <a:extLst>
                  <a:ext uri="{0D108BD9-81ED-4DB2-BD59-A6C34878D82A}">
                    <a16:rowId xmlns:a16="http://schemas.microsoft.com/office/drawing/2014/main" val="10002"/>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Testing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2</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Pending commitment of resources (assumed to happen Q3 2020)</a:t>
                      </a:r>
                    </a:p>
                  </a:txBody>
                  <a:tcPr marL="68580" marR="68580" marT="34290" marB="34290" anchor="ctr"/>
                </a:tc>
                <a:extLst>
                  <a:ext uri="{0D108BD9-81ED-4DB2-BD59-A6C34878D82A}">
                    <a16:rowId xmlns:a16="http://schemas.microsoft.com/office/drawing/2014/main" val="10003"/>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IEC61850-CIM mapping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2</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Pending commitment of resources (assumed to happen Q3 2020)</a:t>
                      </a:r>
                    </a:p>
                  </a:txBody>
                  <a:tcPr marL="68580" marR="68580" marT="34290" marB="34290" anchor="ctr"/>
                </a:tc>
                <a:extLst>
                  <a:ext uri="{0D108BD9-81ED-4DB2-BD59-A6C34878D82A}">
                    <a16:rowId xmlns:a16="http://schemas.microsoft.com/office/drawing/2014/main" val="3382451759"/>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System specification</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3</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38213780"/>
                  </a:ext>
                </a:extLst>
              </a:tr>
              <a:tr h="3886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Profiling</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solidFill>
                            <a:schemeClr val="tx1"/>
                          </a:solidFill>
                          <a:latin typeface="Arial" panose="020B0604020202020204" pitchFamily="34" charset="0"/>
                          <a:cs typeface="Arial" panose="020B0604020202020204" pitchFamily="34" charset="0"/>
                        </a:rPr>
                        <a:t>3</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noProof="0" dirty="0">
                        <a:solidFill>
                          <a:schemeClr val="tx1"/>
                        </a:solidFill>
                        <a:latin typeface="Arial" panose="020B0604020202020204" pitchFamily="34" charset="0"/>
                        <a:cs typeface="Arial" panose="020B0604020202020204" pitchFamily="34" charset="0"/>
                      </a:endParaRPr>
                    </a:p>
                  </a:txBody>
                  <a:tcPr marL="68580" marR="68580" marT="34290" marB="34290" anchor="ctr"/>
                </a:tc>
                <a:extLst>
                  <a:ext uri="{0D108BD9-81ED-4DB2-BD59-A6C34878D82A}">
                    <a16:rowId xmlns:a16="http://schemas.microsoft.com/office/drawing/2014/main" val="3925563309"/>
                  </a:ext>
                </a:extLst>
              </a:tr>
            </a:tbl>
          </a:graphicData>
        </a:graphic>
      </p:graphicFrame>
      <p:sp>
        <p:nvSpPr>
          <p:cNvPr id="5" name="Espace réservé du pied de page 1">
            <a:extLst>
              <a:ext uri="{FF2B5EF4-FFF2-40B4-BE49-F238E27FC236}">
                <a16:creationId xmlns:a16="http://schemas.microsoft.com/office/drawing/2014/main" id="{0DE9C1C7-EF3C-477C-94AC-E740D292F7F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058667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sz="2800" dirty="0"/>
              <a:t>Context and motivations</a:t>
            </a:r>
          </a:p>
        </p:txBody>
      </p:sp>
    </p:spTree>
    <p:extLst>
      <p:ext uri="{BB962C8B-B14F-4D97-AF65-F5344CB8AC3E}">
        <p14:creationId xmlns:p14="http://schemas.microsoft.com/office/powerpoint/2010/main" val="342837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Background / Motivation</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lstStyle/>
          <a:p>
            <a:pPr marL="50799" indent="0">
              <a:lnSpc>
                <a:spcPct val="100000"/>
              </a:lnSpc>
              <a:buNone/>
            </a:pPr>
            <a:r>
              <a:rPr lang="en-US" sz="1500" dirty="0">
                <a:solidFill>
                  <a:schemeClr val="tx1"/>
                </a:solidFill>
              </a:rPr>
              <a:t>Due to the Energy Transition the use of power transmission and distribution grids is changing. The control architecture of power grids needs to be swiftly adapted to take account of infeed at lower grid levels, higher dynamics in flow patterns and more distributed controls (both internal controls and grid flexibility services from third parties).</a:t>
            </a:r>
          </a:p>
          <a:p>
            <a:pPr marL="50799" indent="0">
              <a:lnSpc>
                <a:spcPct val="100000"/>
              </a:lnSpc>
              <a:buNone/>
            </a:pPr>
            <a:r>
              <a:rPr lang="en-US" sz="1500" dirty="0">
                <a:solidFill>
                  <a:schemeClr val="tx1"/>
                </a:solidFill>
              </a:rPr>
              <a:t>In this context TSOs and DSOs require a new generation of Digital Substation Automation Systems (DSAS) allowing for more dynamic protection settings and adaptative automation functions. Moreover, data management gets significant, both for administration of deployed automation and protection functions as well as operational grid data.</a:t>
            </a:r>
          </a:p>
          <a:p>
            <a:pPr marL="50799" indent="0">
              <a:lnSpc>
                <a:spcPct val="100000"/>
              </a:lnSpc>
              <a:buNone/>
            </a:pPr>
            <a:r>
              <a:rPr lang="en-US" sz="1500" dirty="0">
                <a:solidFill>
                  <a:schemeClr val="tx1"/>
                </a:solidFill>
              </a:rPr>
              <a:t>The design of the new DSAS will have to allow for a drastically higher level of modularity, interoperability and scalability compared to the previous generations. An open source collaboration is essential to meet those requirements in a cost-efficient way by sharing the effort through a leveraged development approach that involves all stakeholders from equipment manufacturers to end-users, fostering vendor-agnostic implementations and convergence of utility practices.</a:t>
            </a:r>
          </a:p>
          <a:p>
            <a:pPr marL="50799" indent="0">
              <a:lnSpc>
                <a:spcPct val="100000"/>
              </a:lnSpc>
              <a:buNone/>
            </a:pPr>
            <a:endParaRPr lang="en-US" sz="1500" dirty="0">
              <a:solidFill>
                <a:schemeClr val="tx1"/>
              </a:solidFill>
            </a:endParaRPr>
          </a:p>
        </p:txBody>
      </p:sp>
      <p:sp>
        <p:nvSpPr>
          <p:cNvPr id="2" name="Espace réservé du pied de page 1">
            <a:extLst>
              <a:ext uri="{FF2B5EF4-FFF2-40B4-BE49-F238E27FC236}">
                <a16:creationId xmlns:a16="http://schemas.microsoft.com/office/drawing/2014/main" id="{F43286DF-281E-4E1F-8D22-88AAFD115415}"/>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393978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dirty="0">
                <a:latin typeface="Arial" panose="020B0604020202020204" pitchFamily="34" charset="0"/>
                <a:ea typeface="Open Sans Light"/>
                <a:cs typeface="Arial" panose="020B0604020202020204" pitchFamily="34" charset="0"/>
              </a:rPr>
              <a:t>Objectives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lnSpcReduction="10000"/>
          </a:bodyPr>
          <a:lstStyle/>
          <a:p>
            <a:pPr marL="50799" indent="0">
              <a:lnSpc>
                <a:spcPct val="100000"/>
              </a:lnSpc>
              <a:buNone/>
            </a:pPr>
            <a:r>
              <a:rPr lang="en-US" sz="1600" dirty="0">
                <a:solidFill>
                  <a:schemeClr val="tx1"/>
                </a:solidFill>
              </a:rPr>
              <a:t>The aim of the </a:t>
            </a:r>
            <a:r>
              <a:rPr lang="en-US" sz="1600" b="1" dirty="0" err="1">
                <a:solidFill>
                  <a:schemeClr val="tx1"/>
                </a:solidFill>
              </a:rPr>
              <a:t>CoMPAS</a:t>
            </a:r>
            <a:r>
              <a:rPr lang="en-US" sz="1600" dirty="0">
                <a:solidFill>
                  <a:schemeClr val="tx1"/>
                </a:solidFill>
              </a:rPr>
              <a:t> project is to </a:t>
            </a:r>
            <a:r>
              <a:rPr lang="en-US" sz="1600" b="1" dirty="0">
                <a:solidFill>
                  <a:schemeClr val="tx1"/>
                </a:solidFill>
              </a:rPr>
              <a:t>develop open source software components </a:t>
            </a:r>
            <a:r>
              <a:rPr lang="en-US" sz="1600" dirty="0">
                <a:solidFill>
                  <a:schemeClr val="tx1"/>
                </a:solidFill>
              </a:rPr>
              <a:t>related to </a:t>
            </a:r>
            <a:r>
              <a:rPr lang="en-US" sz="1600" b="1" dirty="0">
                <a:solidFill>
                  <a:schemeClr val="tx1"/>
                </a:solidFill>
              </a:rPr>
              <a:t>IEC 61850 model implementation (profile management) and configuration </a:t>
            </a:r>
            <a:r>
              <a:rPr lang="en-US" sz="1600" dirty="0">
                <a:solidFill>
                  <a:schemeClr val="tx1"/>
                </a:solidFill>
              </a:rPr>
              <a:t>of a power industry Protection Automation and Control System (PACS). </a:t>
            </a:r>
          </a:p>
          <a:p>
            <a:pPr marL="50799" indent="0">
              <a:lnSpc>
                <a:spcPct val="100000"/>
              </a:lnSpc>
              <a:buNone/>
            </a:pPr>
            <a:r>
              <a:rPr lang="en-US" sz="1600" dirty="0">
                <a:solidFill>
                  <a:schemeClr val="tx1"/>
                </a:solidFill>
              </a:rPr>
              <a:t>This open source initiative will: </a:t>
            </a:r>
          </a:p>
          <a:p>
            <a:pPr>
              <a:lnSpc>
                <a:spcPct val="100000"/>
              </a:lnSpc>
            </a:pPr>
            <a:r>
              <a:rPr lang="en-US" sz="1600" dirty="0">
                <a:solidFill>
                  <a:schemeClr val="tx1"/>
                </a:solidFill>
              </a:rPr>
              <a:t>leverage multi-vendor and multi-end-user development resources and 61850 competences to accelerate the development of common software blocks</a:t>
            </a:r>
          </a:p>
          <a:p>
            <a:pPr>
              <a:lnSpc>
                <a:spcPct val="100000"/>
              </a:lnSpc>
            </a:pPr>
            <a:r>
              <a:rPr lang="en-US" sz="1600" dirty="0">
                <a:solidFill>
                  <a:schemeClr val="tx1"/>
                </a:solidFill>
              </a:rPr>
              <a:t>promote top-down configuration processes and common model implementation choices (thus also accelerate the conformity to IEC 61850 through software implementation)</a:t>
            </a:r>
            <a:endParaRPr lang="en-US" sz="1600" strike="sngStrike" dirty="0">
              <a:solidFill>
                <a:schemeClr val="tx1"/>
              </a:solidFill>
            </a:endParaRPr>
          </a:p>
          <a:p>
            <a:pPr marL="50799" indent="0">
              <a:lnSpc>
                <a:spcPct val="100000"/>
              </a:lnSpc>
              <a:buNone/>
            </a:pPr>
            <a:r>
              <a:rPr lang="en-US" sz="1600" dirty="0">
                <a:solidFill>
                  <a:schemeClr val="tx1"/>
                </a:solidFill>
              </a:rPr>
              <a:t>The project should not duplicate works already carried out in standardization groups. Instead it should aim at delivering a </a:t>
            </a:r>
            <a:r>
              <a:rPr lang="en-US" sz="1600" b="1" dirty="0">
                <a:solidFill>
                  <a:schemeClr val="tx1"/>
                </a:solidFill>
              </a:rPr>
              <a:t>production grade and reference implementation </a:t>
            </a:r>
            <a:r>
              <a:rPr lang="en-US" sz="1600" dirty="0">
                <a:solidFill>
                  <a:schemeClr val="tx1"/>
                </a:solidFill>
              </a:rPr>
              <a:t>of the standard. When the rules and principles from the standard are not comprehensive enough or subject to interpretation or still work in progress, the project may have to take choices for the implementation. In such case it should strive to a </a:t>
            </a:r>
            <a:r>
              <a:rPr lang="en-US" sz="1600" b="1" dirty="0">
                <a:solidFill>
                  <a:schemeClr val="tx1"/>
                </a:solidFill>
              </a:rPr>
              <a:t>configurable implementation</a:t>
            </a:r>
            <a:r>
              <a:rPr lang="en-US" sz="1600" dirty="0">
                <a:solidFill>
                  <a:schemeClr val="tx1"/>
                </a:solidFill>
              </a:rPr>
              <a:t>.</a:t>
            </a:r>
          </a:p>
        </p:txBody>
      </p:sp>
      <p:sp>
        <p:nvSpPr>
          <p:cNvPr id="7" name="Espace réservé du pied de page 1">
            <a:extLst>
              <a:ext uri="{FF2B5EF4-FFF2-40B4-BE49-F238E27FC236}">
                <a16:creationId xmlns:a16="http://schemas.microsoft.com/office/drawing/2014/main" id="{9E86342D-69D1-44EC-A249-9F8EA0E85D2E}"/>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399242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Main use cases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lnSpcReduction="10000"/>
          </a:bodyPr>
          <a:lstStyle/>
          <a:p>
            <a:pPr>
              <a:lnSpc>
                <a:spcPct val="100000"/>
              </a:lnSpc>
            </a:pPr>
            <a:r>
              <a:rPr lang="en-US" sz="1575" dirty="0">
                <a:solidFill>
                  <a:schemeClr val="tx1"/>
                </a:solidFill>
              </a:rPr>
              <a:t>Tools for IEC 61850 profile management and configuration are needed at various business processes of the power grid industry </a:t>
            </a:r>
          </a:p>
          <a:p>
            <a:pPr lvl="1">
              <a:lnSpc>
                <a:spcPct val="100000"/>
              </a:lnSpc>
            </a:pPr>
            <a:r>
              <a:rPr lang="en-US" sz="1275" dirty="0">
                <a:solidFill>
                  <a:schemeClr val="tx1"/>
                </a:solidFill>
              </a:rPr>
              <a:t>When planning grid infrastructure in order to facilitate the design of power system adaptations and the engineering of substation PACS to be installed or upgraded</a:t>
            </a:r>
          </a:p>
          <a:p>
            <a:pPr lvl="1">
              <a:lnSpc>
                <a:spcPct val="100000"/>
              </a:lnSpc>
            </a:pPr>
            <a:r>
              <a:rPr lang="en-US" sz="1275" dirty="0">
                <a:solidFill>
                  <a:schemeClr val="tx1"/>
                </a:solidFill>
              </a:rPr>
              <a:t>During PACS procurement and delivery phase in order to specify the requirements and perform multi-vendor system integration and commissioning</a:t>
            </a:r>
          </a:p>
          <a:p>
            <a:pPr lvl="1">
              <a:lnSpc>
                <a:spcPct val="100000"/>
              </a:lnSpc>
            </a:pPr>
            <a:r>
              <a:rPr lang="en-US" sz="1275" dirty="0">
                <a:solidFill>
                  <a:schemeClr val="tx1"/>
                </a:solidFill>
              </a:rPr>
              <a:t>During the operational live of PACS in order to adapt to changes in operational conditions and to perform system configuration updates</a:t>
            </a:r>
          </a:p>
          <a:p>
            <a:pPr lvl="1">
              <a:lnSpc>
                <a:spcPct val="100000"/>
              </a:lnSpc>
            </a:pPr>
            <a:r>
              <a:rPr lang="en-US" sz="1275" dirty="0">
                <a:solidFill>
                  <a:schemeClr val="tx1"/>
                </a:solidFill>
              </a:rPr>
              <a:t>For asset management activities in order to perform maintenance actions and PACS upgrades</a:t>
            </a:r>
          </a:p>
          <a:p>
            <a:pPr>
              <a:lnSpc>
                <a:spcPct val="100000"/>
              </a:lnSpc>
            </a:pPr>
            <a:r>
              <a:rPr lang="en-US" sz="1575" dirty="0">
                <a:solidFill>
                  <a:schemeClr val="tx1"/>
                </a:solidFill>
              </a:rPr>
              <a:t>Additionally, there is a demand for better availability of Substation PACS data at enterprise level (functions &amp; settings, operational process data) and for enhanced interoperability between processes at substation and enterprise levels:</a:t>
            </a:r>
          </a:p>
          <a:p>
            <a:pPr marL="913924" lvl="1" indent="-380524">
              <a:lnSpc>
                <a:spcPct val="100000"/>
              </a:lnSpc>
            </a:pPr>
            <a:r>
              <a:rPr lang="en-US" sz="1275" dirty="0">
                <a:solidFill>
                  <a:schemeClr val="tx1"/>
                </a:solidFill>
              </a:rPr>
              <a:t>Improve through higher automation the interlinkage between grid planning and PACS engineering processes</a:t>
            </a:r>
          </a:p>
          <a:p>
            <a:pPr marL="913924" lvl="1" indent="-380524">
              <a:lnSpc>
                <a:spcPct val="100000"/>
              </a:lnSpc>
            </a:pPr>
            <a:r>
              <a:rPr lang="en-US" sz="1275" dirty="0">
                <a:solidFill>
                  <a:schemeClr val="tx1"/>
                </a:solidFill>
              </a:rPr>
              <a:t>Improve through higher automation the interlinkage between the configuration of PACS and the configuration of central systems (SCADA, asset management)</a:t>
            </a:r>
          </a:p>
        </p:txBody>
      </p:sp>
      <p:sp>
        <p:nvSpPr>
          <p:cNvPr id="6" name="Espace réservé du pied de page 1">
            <a:extLst>
              <a:ext uri="{FF2B5EF4-FFF2-40B4-BE49-F238E27FC236}">
                <a16:creationId xmlns:a16="http://schemas.microsoft.com/office/drawing/2014/main" id="{85D969C6-63F7-446A-B778-7A62C21F04EB}"/>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310446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293-99B9-0A4A-ADCF-88C2F22F9701}"/>
              </a:ext>
            </a:extLst>
          </p:cNvPr>
          <p:cNvSpPr>
            <a:spLocks noGrp="1"/>
          </p:cNvSpPr>
          <p:nvPr>
            <p:ph type="title"/>
          </p:nvPr>
        </p:nvSpPr>
        <p:spPr/>
        <p:txBody>
          <a:bodyPr/>
          <a:lstStyle/>
          <a:p>
            <a:r>
              <a:rPr lang="en-US"/>
              <a:t>Functional scope</a:t>
            </a:r>
            <a:endParaRPr lang="en-US" i="1">
              <a:highlight>
                <a:srgbClr val="FFFF00"/>
              </a:highlight>
            </a:endParaRPr>
          </a:p>
        </p:txBody>
      </p:sp>
    </p:spTree>
    <p:extLst>
      <p:ext uri="{BB962C8B-B14F-4D97-AF65-F5344CB8AC3E}">
        <p14:creationId xmlns:p14="http://schemas.microsoft.com/office/powerpoint/2010/main" val="1817892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Core functions for profile management and configuration tools </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a:xfrm>
            <a:off x="258857" y="986590"/>
            <a:ext cx="8585947" cy="3646133"/>
          </a:xfrm>
        </p:spPr>
        <p:txBody>
          <a:bodyPr/>
          <a:lstStyle/>
          <a:p>
            <a:pPr marL="50799" indent="0">
              <a:lnSpc>
                <a:spcPct val="100000"/>
              </a:lnSpc>
              <a:buNone/>
            </a:pPr>
            <a:r>
              <a:rPr lang="en-US" sz="1575" dirty="0">
                <a:solidFill>
                  <a:schemeClr val="tx1"/>
                </a:solidFill>
              </a:rPr>
              <a:t>The main functional blocks required in order to address the needs previously described (and therefore to be included in the roadmap) are:</a:t>
            </a:r>
          </a:p>
          <a:p>
            <a:pPr lvl="1">
              <a:lnSpc>
                <a:spcPct val="100000"/>
              </a:lnSpc>
            </a:pPr>
            <a:r>
              <a:rPr lang="en-US" sz="1275" dirty="0">
                <a:solidFill>
                  <a:schemeClr val="tx1"/>
                </a:solidFill>
              </a:rPr>
              <a:t>System configuration: “System Specification Description (SSD)” to “Substation Configuration Description (SCD)” conversion, PACS policy registry (scripts?), API to vendor specific IED configurators</a:t>
            </a:r>
          </a:p>
          <a:p>
            <a:pPr lvl="1">
              <a:lnSpc>
                <a:spcPct val="100000"/>
              </a:lnSpc>
            </a:pPr>
            <a:r>
              <a:rPr lang="en-US" sz="1275" dirty="0">
                <a:solidFill>
                  <a:schemeClr val="tx1"/>
                </a:solidFill>
              </a:rPr>
              <a:t>IEC61850 profile management: logical device/function builder, library of common profiles for usual functions, versioning, definition of reusable user profile of IEC 61850 data model (potentially continue/restart ENTSO-E profiling tool)</a:t>
            </a:r>
          </a:p>
          <a:p>
            <a:pPr lvl="1">
              <a:lnSpc>
                <a:spcPct val="100000"/>
              </a:lnSpc>
            </a:pPr>
            <a:r>
              <a:rPr lang="en-US" sz="1275" dirty="0">
                <a:solidFill>
                  <a:schemeClr val="tx1"/>
                </a:solidFill>
              </a:rPr>
              <a:t>Conformity verification of System Configuration description Language (SCL) files</a:t>
            </a:r>
          </a:p>
          <a:p>
            <a:pPr lvl="1">
              <a:lnSpc>
                <a:spcPct val="100000"/>
              </a:lnSpc>
            </a:pPr>
            <a:r>
              <a:rPr lang="en-US" sz="1275" dirty="0">
                <a:solidFill>
                  <a:schemeClr val="tx1"/>
                </a:solidFill>
              </a:rPr>
              <a:t>System specification: profile to “System Specification Description (SSD)” conversion, PACS policy registry (scripts?), API to vendor specific “IED Capability Description (ICD)” tools, ICD conformity check, ICD compatibility management, ICD versioning / repository</a:t>
            </a:r>
          </a:p>
          <a:p>
            <a:pPr lvl="1">
              <a:lnSpc>
                <a:spcPct val="100000"/>
              </a:lnSpc>
            </a:pPr>
            <a:r>
              <a:rPr lang="en-US" sz="1275" dirty="0">
                <a:solidFill>
                  <a:schemeClr val="tx1"/>
                </a:solidFill>
              </a:rPr>
              <a:t>Availability of Substation PACS data at enterprise level (Functions &amp; settings, operational process data)</a:t>
            </a:r>
          </a:p>
          <a:p>
            <a:pPr lvl="1">
              <a:lnSpc>
                <a:spcPct val="100000"/>
              </a:lnSpc>
            </a:pPr>
            <a:endParaRPr lang="en-US" sz="1275" dirty="0">
              <a:solidFill>
                <a:schemeClr val="tx1"/>
              </a:solidFill>
            </a:endParaRPr>
          </a:p>
        </p:txBody>
      </p:sp>
      <p:sp>
        <p:nvSpPr>
          <p:cNvPr id="6" name="Espace réservé du pied de page 1">
            <a:extLst>
              <a:ext uri="{FF2B5EF4-FFF2-40B4-BE49-F238E27FC236}">
                <a16:creationId xmlns:a16="http://schemas.microsoft.com/office/drawing/2014/main" id="{B0C20A7B-0EC0-4EF6-87B1-95C15883B826}"/>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044902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p:txBody>
          <a:bodyPr/>
          <a:lstStyle/>
          <a:p>
            <a:r>
              <a:rPr lang="en-US" sz="2400">
                <a:latin typeface="Arial" panose="020B0604020202020204" pitchFamily="34" charset="0"/>
                <a:ea typeface="Open Sans Light"/>
                <a:cs typeface="Arial" panose="020B0604020202020204" pitchFamily="34" charset="0"/>
              </a:rPr>
              <a:t>IEC61850-CIM mapping functions</a:t>
            </a:r>
          </a:p>
        </p:txBody>
      </p:sp>
      <p:sp>
        <p:nvSpPr>
          <p:cNvPr id="5" name="Text Placeholder 4">
            <a:extLst>
              <a:ext uri="{FF2B5EF4-FFF2-40B4-BE49-F238E27FC236}">
                <a16:creationId xmlns:a16="http://schemas.microsoft.com/office/drawing/2014/main" id="{862063BD-69AC-A241-A460-D73487E1CB2B}"/>
              </a:ext>
            </a:extLst>
          </p:cNvPr>
          <p:cNvSpPr>
            <a:spLocks noGrp="1"/>
          </p:cNvSpPr>
          <p:nvPr>
            <p:ph type="body" idx="1"/>
          </p:nvPr>
        </p:nvSpPr>
        <p:spPr/>
        <p:txBody>
          <a:bodyPr>
            <a:normAutofit/>
          </a:bodyPr>
          <a:lstStyle/>
          <a:p>
            <a:pPr marL="50483" indent="0">
              <a:lnSpc>
                <a:spcPct val="100000"/>
              </a:lnSpc>
              <a:buNone/>
            </a:pPr>
            <a:r>
              <a:rPr lang="en-US" sz="1575" dirty="0">
                <a:solidFill>
                  <a:schemeClr val="tx1"/>
                </a:solidFill>
              </a:rPr>
              <a:t>In order to fulfill the need for enhanced interoperability between processes at substation and enterprise levels, the roadmap of the project should also include the development of mapping functions between CIM and 61850.</a:t>
            </a:r>
          </a:p>
          <a:p>
            <a:pPr marL="913913" lvl="1" indent="-406241">
              <a:lnSpc>
                <a:spcPct val="100000"/>
              </a:lnSpc>
            </a:pPr>
            <a:r>
              <a:rPr lang="en-US" sz="1275" dirty="0">
                <a:solidFill>
                  <a:schemeClr val="tx1"/>
                </a:solidFill>
              </a:rPr>
              <a:t>New standard IEC 62361-102 provides recommendation to both CIM and IEC 61850 groups to improve both standards’ cross-compatibility</a:t>
            </a:r>
          </a:p>
          <a:p>
            <a:pPr marL="913913" lvl="1" indent="-406241">
              <a:lnSpc>
                <a:spcPct val="100000"/>
              </a:lnSpc>
            </a:pPr>
            <a:r>
              <a:rPr lang="en-US" sz="1275" dirty="0">
                <a:solidFill>
                  <a:schemeClr val="tx1"/>
                </a:solidFill>
              </a:rPr>
              <a:t>But the standard 62361-102 focuses only on one way: IEC CIM configuration from IEC 61850</a:t>
            </a:r>
          </a:p>
          <a:p>
            <a:pPr marL="50483" indent="0">
              <a:lnSpc>
                <a:spcPct val="100000"/>
              </a:lnSpc>
              <a:buNone/>
            </a:pPr>
            <a:r>
              <a:rPr lang="en-US" sz="1575" dirty="0">
                <a:solidFill>
                  <a:schemeClr val="tx1"/>
                </a:solidFill>
              </a:rPr>
              <a:t>The mapping functions to be developed should be automatic, configurable and bidirectional.</a:t>
            </a:r>
          </a:p>
          <a:p>
            <a:pPr marL="913913" lvl="1" indent="-406241">
              <a:lnSpc>
                <a:spcPct val="100000"/>
              </a:lnSpc>
            </a:pPr>
            <a:r>
              <a:rPr lang="en-US" sz="1275" dirty="0">
                <a:solidFill>
                  <a:schemeClr val="tx1"/>
                </a:solidFill>
              </a:rPr>
              <a:t>CIM and IEC 61850 are both based on XML file for representation of a configuration. Automatic rules could be derived from the standard based on which open source transformations could be developed.</a:t>
            </a:r>
          </a:p>
          <a:p>
            <a:pPr marL="913913" lvl="1" indent="-406241">
              <a:lnSpc>
                <a:spcPct val="100000"/>
              </a:lnSpc>
            </a:pPr>
            <a:r>
              <a:rPr lang="en-US" sz="1275" dirty="0">
                <a:solidFill>
                  <a:schemeClr val="tx1"/>
                </a:solidFill>
              </a:rPr>
              <a:t>Transformations will have to focus not only on XML but also on semantic of data</a:t>
            </a:r>
          </a:p>
          <a:p>
            <a:pPr marL="913913" lvl="1" indent="-406241">
              <a:lnSpc>
                <a:spcPct val="100000"/>
              </a:lnSpc>
            </a:pPr>
            <a:r>
              <a:rPr lang="en-US" sz="1275" dirty="0">
                <a:solidFill>
                  <a:schemeClr val="tx1"/>
                </a:solidFill>
              </a:rPr>
              <a:t>Transformations are needed both ways  (from IEC 61850 to CIM and from CIM to IEC 61850)</a:t>
            </a:r>
          </a:p>
          <a:p>
            <a:pPr marL="50483" indent="0">
              <a:lnSpc>
                <a:spcPct val="100000"/>
              </a:lnSpc>
              <a:buNone/>
            </a:pPr>
            <a:endParaRPr lang="en-US" sz="1600" dirty="0">
              <a:solidFill>
                <a:schemeClr val="tx1"/>
              </a:solidFill>
            </a:endParaRPr>
          </a:p>
        </p:txBody>
      </p:sp>
      <p:sp>
        <p:nvSpPr>
          <p:cNvPr id="6" name="Espace réservé du pied de page 1">
            <a:extLst>
              <a:ext uri="{FF2B5EF4-FFF2-40B4-BE49-F238E27FC236}">
                <a16:creationId xmlns:a16="http://schemas.microsoft.com/office/drawing/2014/main" id="{A8461830-98BD-4314-BB32-607BA670904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spTree>
    <p:extLst>
      <p:ext uri="{BB962C8B-B14F-4D97-AF65-F5344CB8AC3E}">
        <p14:creationId xmlns:p14="http://schemas.microsoft.com/office/powerpoint/2010/main" val="269602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0217-EACD-F942-896E-38F93526B3D7}"/>
              </a:ext>
            </a:extLst>
          </p:cNvPr>
          <p:cNvSpPr>
            <a:spLocks noGrp="1"/>
          </p:cNvSpPr>
          <p:nvPr>
            <p:ph type="title"/>
          </p:nvPr>
        </p:nvSpPr>
        <p:spPr>
          <a:xfrm>
            <a:off x="105528" y="-137356"/>
            <a:ext cx="8585947" cy="604462"/>
          </a:xfrm>
        </p:spPr>
        <p:txBody>
          <a:bodyPr/>
          <a:lstStyle/>
          <a:p>
            <a:pPr marL="50799">
              <a:lnSpc>
                <a:spcPct val="100000"/>
              </a:lnSpc>
            </a:pPr>
            <a:r>
              <a:rPr lang="en-US" sz="2400" dirty="0"/>
              <a:t>Functional diagram / building blocks</a:t>
            </a:r>
          </a:p>
        </p:txBody>
      </p:sp>
      <p:sp>
        <p:nvSpPr>
          <p:cNvPr id="5" name="Espace réservé du pied de page 1">
            <a:extLst>
              <a:ext uri="{FF2B5EF4-FFF2-40B4-BE49-F238E27FC236}">
                <a16:creationId xmlns:a16="http://schemas.microsoft.com/office/drawing/2014/main" id="{8FA4FC23-2566-4B49-ADC2-6004F80F81F9}"/>
              </a:ext>
            </a:extLst>
          </p:cNvPr>
          <p:cNvSpPr>
            <a:spLocks noGrp="1"/>
          </p:cNvSpPr>
          <p:nvPr>
            <p:ph type="ftr" idx="11"/>
          </p:nvPr>
        </p:nvSpPr>
        <p:spPr>
          <a:xfrm>
            <a:off x="894229" y="4812415"/>
            <a:ext cx="7355542" cy="273844"/>
          </a:xfrm>
        </p:spPr>
        <p:txBody>
          <a:bodyPr/>
          <a:lstStyle/>
          <a:p>
            <a:r>
              <a:rPr lang="en-US" kern="0" dirty="0"/>
              <a:t>© 2019-2020 </a:t>
            </a:r>
            <a:r>
              <a:rPr lang="en-US" kern="0" dirty="0" err="1"/>
              <a:t>Alliander</a:t>
            </a:r>
            <a:r>
              <a:rPr lang="en-US" kern="0" dirty="0"/>
              <a:t>, GE, National Grid, </a:t>
            </a:r>
            <a:r>
              <a:rPr lang="en-US" kern="0" dirty="0" err="1"/>
              <a:t>OSIsoft</a:t>
            </a:r>
            <a:r>
              <a:rPr lang="en-US" kern="0" dirty="0"/>
              <a:t>, RTE, Schneider Electric, </a:t>
            </a:r>
            <a:r>
              <a:rPr lang="en-US" kern="0" dirty="0" err="1"/>
              <a:t>TenneT</a:t>
            </a:r>
            <a:r>
              <a:rPr lang="en-US" kern="0" dirty="0"/>
              <a:t>.</a:t>
            </a:r>
          </a:p>
          <a:p>
            <a:r>
              <a:rPr lang="en-US" kern="0" dirty="0"/>
              <a:t>Licensed under Creative Commons Attribution 4.0 International (CC BY 4.0)</a:t>
            </a:r>
            <a:endParaRPr lang="fr-FR" kern="0" dirty="0"/>
          </a:p>
        </p:txBody>
      </p:sp>
      <p:pic>
        <p:nvPicPr>
          <p:cNvPr id="6" name="Image 5" descr="Une image contenant texte, carte&#10;&#10;Description générée automatiquement">
            <a:extLst>
              <a:ext uri="{FF2B5EF4-FFF2-40B4-BE49-F238E27FC236}">
                <a16:creationId xmlns:a16="http://schemas.microsoft.com/office/drawing/2014/main" id="{D019CC9B-3558-403A-A3D8-07D6437ECA3B}"/>
              </a:ext>
            </a:extLst>
          </p:cNvPr>
          <p:cNvPicPr>
            <a:picLocks noChangeAspect="1"/>
          </p:cNvPicPr>
          <p:nvPr/>
        </p:nvPicPr>
        <p:blipFill>
          <a:blip r:embed="rId2"/>
          <a:stretch>
            <a:fillRect/>
          </a:stretch>
        </p:blipFill>
        <p:spPr>
          <a:xfrm>
            <a:off x="1409075" y="475637"/>
            <a:ext cx="6325850" cy="4192226"/>
          </a:xfrm>
          <a:prstGeom prst="rect">
            <a:avLst/>
          </a:prstGeom>
        </p:spPr>
      </p:pic>
    </p:spTree>
    <p:extLst>
      <p:ext uri="{BB962C8B-B14F-4D97-AF65-F5344CB8AC3E}">
        <p14:creationId xmlns:p14="http://schemas.microsoft.com/office/powerpoint/2010/main" val="252428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hème1">
  <a:themeElements>
    <a:clrScheme name="Personnalisé 1">
      <a:dk1>
        <a:srgbClr val="000000"/>
      </a:dk1>
      <a:lt1>
        <a:srgbClr val="FFFFFF"/>
      </a:lt1>
      <a:dk2>
        <a:srgbClr val="000000"/>
      </a:dk2>
      <a:lt2>
        <a:srgbClr val="FFFFFF"/>
      </a:lt2>
      <a:accent1>
        <a:srgbClr val="0065B8"/>
      </a:accent1>
      <a:accent2>
        <a:srgbClr val="00A7EE"/>
      </a:accent2>
      <a:accent3>
        <a:srgbClr val="00FDFF"/>
      </a:accent3>
      <a:accent4>
        <a:srgbClr val="FFB802"/>
      </a:accent4>
      <a:accent5>
        <a:srgbClr val="65A33E"/>
      </a:accent5>
      <a:accent6>
        <a:srgbClr val="CC1A01"/>
      </a:accent6>
      <a:hlink>
        <a:srgbClr val="00A7EE"/>
      </a:hlink>
      <a:folHlink>
        <a:srgbClr val="C0C0C0"/>
      </a:folHlink>
    </a:clrScheme>
    <a:fontScheme name="Personnalisé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tIns="91440" bIns="91440" rtlCol="0" anchor="ctr"/>
      <a:lstStyle>
        <a:defPPr algn="ctr">
          <a:defRPr dirty="0" smtClean="0">
            <a:solidFill>
              <a:schemeClr val="tx1"/>
            </a:solidFill>
            <a:latin typeface="Avenir Next" panose="020B05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latin typeface="Avenir Next" panose="020B0503020202020204" pitchFamily="34" charset="0"/>
          </a:defRPr>
        </a:defPPr>
      </a:lstStyle>
    </a:txDef>
  </a:objectDefaults>
  <a:extraClrSchemeLst/>
  <a:extLst>
    <a:ext uri="{05A4C25C-085E-4340-85A3-A5531E510DB2}">
      <thm15:themeFamily xmlns:thm15="http://schemas.microsoft.com/office/thememl/2012/main" name="Thème1" id="{5A543006-7780-4509-91F7-B2789E023EF2}" vid="{709CDE64-1CE2-4137-81D1-5DF0F232872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E3E32BF4729743B02F4C8693FB7908" ma:contentTypeVersion="12" ma:contentTypeDescription="Create a new document." ma:contentTypeScope="" ma:versionID="3e0f492865cb3c751c643fce921cc8fa">
  <xsd:schema xmlns:xsd="http://www.w3.org/2001/XMLSchema" xmlns:xs="http://www.w3.org/2001/XMLSchema" xmlns:p="http://schemas.microsoft.com/office/2006/metadata/properties" xmlns:ns3="e7eebcba-988e-498c-899d-a3b4259f0312" xmlns:ns4="093020be-362e-427e-bcba-5bfc522db69b" targetNamespace="http://schemas.microsoft.com/office/2006/metadata/properties" ma:root="true" ma:fieldsID="5bbabbdba72354330c02a7c54b2a7020" ns3:_="" ns4:_="">
    <xsd:import namespace="e7eebcba-988e-498c-899d-a3b4259f0312"/>
    <xsd:import namespace="093020be-362e-427e-bcba-5bfc522db69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ebcba-988e-498c-899d-a3b4259f0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93020be-362e-427e-bcba-5bfc522db69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DB450A-8D36-4862-84CA-6677EABDCA54}">
  <ds:schemaRefs>
    <ds:schemaRef ds:uri="http://schemas.microsoft.com/sharepoint/v3/contenttype/forms"/>
  </ds:schemaRefs>
</ds:datastoreItem>
</file>

<file path=customXml/itemProps2.xml><?xml version="1.0" encoding="utf-8"?>
<ds:datastoreItem xmlns:ds="http://schemas.openxmlformats.org/officeDocument/2006/customXml" ds:itemID="{FA141814-2E17-43BE-825B-E6FF967D2C19}">
  <ds:schemaRefs>
    <ds:schemaRef ds:uri="http://schemas.microsoft.com/office/2006/documentManagement/types"/>
    <ds:schemaRef ds:uri="http://purl.org/dc/elements/1.1/"/>
    <ds:schemaRef ds:uri="http://schemas.microsoft.com/office/2006/metadata/properties"/>
    <ds:schemaRef ds:uri="http://purl.org/dc/terms/"/>
    <ds:schemaRef ds:uri="http://purl.org/dc/dcmitype/"/>
    <ds:schemaRef ds:uri="http://schemas.microsoft.com/office/infopath/2007/PartnerControls"/>
    <ds:schemaRef ds:uri="http://schemas.openxmlformats.org/package/2006/metadata/core-properties"/>
    <ds:schemaRef ds:uri="093020be-362e-427e-bcba-5bfc522db69b"/>
    <ds:schemaRef ds:uri="e7eebcba-988e-498c-899d-a3b4259f0312"/>
    <ds:schemaRef ds:uri="http://www.w3.org/XML/1998/namespace"/>
  </ds:schemaRefs>
</ds:datastoreItem>
</file>

<file path=customXml/itemProps3.xml><?xml version="1.0" encoding="utf-8"?>
<ds:datastoreItem xmlns:ds="http://schemas.openxmlformats.org/officeDocument/2006/customXml" ds:itemID="{3FDB9C31-C157-47E7-9FA8-12E1E6E9E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ebcba-988e-498c-899d-a3b4259f0312"/>
    <ds:schemaRef ds:uri="093020be-362e-427e-bcba-5bfc522db6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618</TotalTime>
  <Words>1889</Words>
  <Application>Microsoft Office PowerPoint</Application>
  <PresentationFormat>Affichage à l'écran (16:9)</PresentationFormat>
  <Paragraphs>169</Paragraphs>
  <Slides>17</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Century Gothic</vt:lpstr>
      <vt:lpstr>Open Sans</vt:lpstr>
      <vt:lpstr>Open Sans Light</vt:lpstr>
      <vt:lpstr>Thème1</vt:lpstr>
      <vt:lpstr>LF Energy</vt:lpstr>
      <vt:lpstr>Context and motivations</vt:lpstr>
      <vt:lpstr>Background / Motivation</vt:lpstr>
      <vt:lpstr>Objectives</vt:lpstr>
      <vt:lpstr>Main use cases</vt:lpstr>
      <vt:lpstr>Functional scope</vt:lpstr>
      <vt:lpstr>Core functions for profile management and configuration tools </vt:lpstr>
      <vt:lpstr>IEC61850-CIM mapping functions</vt:lpstr>
      <vt:lpstr>Functional diagram / building blocks</vt:lpstr>
      <vt:lpstr>Principles adopted for profile management tools</vt:lpstr>
      <vt:lpstr>System architecture and technology stack</vt:lpstr>
      <vt:lpstr>Main principles for the overall architecture</vt:lpstr>
      <vt:lpstr>Architecture overview</vt:lpstr>
      <vt:lpstr>Conceptual overview of the data architecture repositories and semantics</vt:lpstr>
      <vt:lpstr>Process and priorities to reach a Minimum Viable Product</vt:lpstr>
      <vt:lpstr>Code development process for the project</vt:lpstr>
      <vt:lpstr>Priorities at the launch of the project for the development of a Minimum Viable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 Energy</dc:title>
  <cp:lastModifiedBy>Lucian BALEA</cp:lastModifiedBy>
  <cp:revision>130</cp:revision>
  <dcterms:modified xsi:type="dcterms:W3CDTF">2020-05-14T06:34:45Z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0x010100B8E3E32BF4729743B02F4C8693FB7908</vt:lpwstr>
  </property>
</Properties>
</file>