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ECD69-9535-46E1-ADA9-D90E80843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4F2A8B-72C0-4513-9F05-A50C4F3DA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6C0E85-7B4E-4993-B81D-2747D49D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9381-F526-4017-9DAB-E7FF32A9539E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0B416-16FE-4E90-B868-826D70E8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E53E76-ECF7-4DB9-AA6A-252B6663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2CA-3154-4A61-BFE6-F62B44BC44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4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EB88A-603A-409D-BE06-20F56D3C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2AD6FB-FC44-4772-8F60-6429D423B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113EF8-4BAE-4F19-A6EC-F319A6C6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9381-F526-4017-9DAB-E7FF32A9539E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7C7042-3664-4399-878E-C793E782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536350-C953-4D15-8542-AB99D357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2CA-3154-4A61-BFE6-F62B44BC44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4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FE0BA3-1086-4DCD-BDB5-035800180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3BEE09-8F32-45B7-8B5E-81DD79DE8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696DD9-DE36-45AC-AA4D-C526BD44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9381-F526-4017-9DAB-E7FF32A9539E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BACB8D-2675-40A2-96D4-F0CF65C5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12E554-CB16-4D82-9DC0-A7BE711D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2CA-3154-4A61-BFE6-F62B44BC44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8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72D94-445B-4C5C-BBA3-1E090AD8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240A0C-E3B4-4C81-B331-92482775D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5A5E1-7A82-4E2F-90CD-0FEA8C6A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9381-F526-4017-9DAB-E7FF32A9539E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913155-798E-497A-B059-775B9436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EDDA19-457F-444B-B942-6214B208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2CA-3154-4A61-BFE6-F62B44BC44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3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081D-8684-4769-B908-0DF314FC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692165-9CF3-430C-B2CA-BEF06B5F3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50412A-340A-45F3-90CA-CFFED6F9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9381-F526-4017-9DAB-E7FF32A9539E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3ADAD0-6994-4BE3-9EE7-DB595387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60C9BB-E87C-43C4-A73E-18F40FFE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2CA-3154-4A61-BFE6-F62B44BC44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6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99E43F-5611-46B7-AEDE-0C3A042B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3F803E-E6F9-4EB3-80EB-3C1A5AE0A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2F8646-D9AF-4A04-8079-A27C3D018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EDBA1C-10AA-4957-B9F7-72CB6036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9381-F526-4017-9DAB-E7FF32A9539E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F451EF-7134-4B15-A59E-2A4F95A3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C545D2-1DA2-4F00-A280-D72E15B3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2CA-3154-4A61-BFE6-F62B44BC44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7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D5FF2-938A-4E9B-BF84-04DA0091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789D80-909A-4385-AC9A-AA7F67F8E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FD478-16A4-4F8D-B031-358482A2F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EC9AB7-CDC3-4A42-BE30-F55567FD9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B3C34F-C042-4E07-91C6-2CABCF886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D90BCF-6E6C-42D2-B214-EC1D24AF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9381-F526-4017-9DAB-E7FF32A9539E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A1F0C1-8341-4577-B906-8BFCE000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8A7F92-4B79-436B-B780-5B6A22BB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2CA-3154-4A61-BFE6-F62B44BC44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1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FE87F-1721-4EE2-9BB6-9C506379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D184E0-D7A5-4C61-A34D-23EA9BD0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9381-F526-4017-9DAB-E7FF32A9539E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6D32C1-8EEA-4D68-B24E-B413572D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6845F8-D408-4791-872E-5C450F30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2CA-3154-4A61-BFE6-F62B44BC44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C37B23-019C-4934-8025-0C6419E0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9381-F526-4017-9DAB-E7FF32A9539E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619960-EFAD-4091-8419-E2411097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4E154F-9EE8-4227-A3E7-8781C755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2CA-3154-4A61-BFE6-F62B44BC44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3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F468C-F02A-43FA-8C86-F540F9D2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66557-006B-4D36-8F70-097A7F13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C99F0B-C2A0-4A31-823A-3CC1B5EED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72765-5877-493D-9177-1168EEAC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9381-F526-4017-9DAB-E7FF32A9539E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777989-BC6A-437C-AD12-3F2CFB91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C3FC1E-44D6-4F1F-BE72-9297781D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2CA-3154-4A61-BFE6-F62B44BC44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BD4F8-8CD2-440E-9F68-B2A31FBA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C22C2B-A623-4197-BD03-775453636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F4F9D7-6323-4321-8590-52B34891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D5A58A-678B-4836-9AD0-9F4076BD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9381-F526-4017-9DAB-E7FF32A9539E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D53135-D4C4-4CDC-B55F-3EEBFD81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7BF39C-0C84-4AEB-9EA0-CC4EB0E9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92CA-3154-4A61-BFE6-F62B44BC44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DCC2B2-4EA5-4D47-94E5-85C7DCF5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A9E4D3-341B-4EBE-B500-9AB366CE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8F9EC3-FEE5-4185-AD3B-FD0F5F6E7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59381-F526-4017-9DAB-E7FF32A9539E}" type="datetimeFigureOut">
              <a:rPr lang="en-US" smtClean="0"/>
              <a:t>08-Oct-21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71DDF-F718-40D3-B06F-609D5C896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6C2C6E-8620-41FB-B948-FA3E653CB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D92CA-3154-4A61-BFE6-F62B44BC44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8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E47BA0-43A7-4FF4-9D0F-D3DB9DC65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de-CH" sz="3600" b="1">
                <a:solidFill>
                  <a:srgbClr val="080808"/>
                </a:solidFill>
              </a:rPr>
              <a:t>Lymphoma CNV analysis</a:t>
            </a:r>
            <a:endParaRPr lang="en-US" sz="3600" b="1">
              <a:solidFill>
                <a:srgbClr val="080808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D2E8A1-BD17-423B-B0FA-C1481D2E3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de-CH" sz="2000" dirty="0">
                <a:solidFill>
                  <a:srgbClr val="080808"/>
                </a:solidFill>
              </a:rPr>
              <a:t>Denis </a:t>
            </a:r>
            <a:r>
              <a:rPr lang="de-CH" sz="2000" dirty="0" err="1">
                <a:solidFill>
                  <a:srgbClr val="080808"/>
                </a:solidFill>
              </a:rPr>
              <a:t>Adamec</a:t>
            </a:r>
            <a:endParaRPr lang="de-CH" sz="2000" dirty="0">
              <a:solidFill>
                <a:srgbClr val="080808"/>
              </a:solidFill>
            </a:endParaRPr>
          </a:p>
          <a:p>
            <a:r>
              <a:rPr lang="de-CH" sz="2000">
                <a:solidFill>
                  <a:srgbClr val="080808"/>
                </a:solidFill>
              </a:rPr>
              <a:t>John Oehninger</a:t>
            </a:r>
            <a:endParaRPr lang="en-US" sz="2000" dirty="0">
              <a:solidFill>
                <a:srgbClr val="080808"/>
              </a:solidFill>
            </a:endParaRPr>
          </a:p>
        </p:txBody>
      </p:sp>
      <p:sp>
        <p:nvSpPr>
          <p:cNvPr id="38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2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019EADC-C9EC-43BE-8FAB-035887AEAC2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Mantle Cell Lymphoma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032659-3376-43A7-BF42-BC8DD5C16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6" y="1675227"/>
            <a:ext cx="107833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6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30F9AD-7C1D-4C45-AAC2-8177EAB8F09E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Unspecified Diffuse large B-Cell Lymphoma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16CF7B1-3EEE-4A5E-89B0-1EA76A6A8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6" y="1675227"/>
            <a:ext cx="107833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6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8BA83D-945E-4F36-9A22-05ACF134B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4" y="643467"/>
            <a:ext cx="677333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2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173B365-F30D-4625-BBF4-C8C91D8AF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4" y="643467"/>
            <a:ext cx="677333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6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1509D6-9FF0-427F-B85F-B8EC387F0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4" y="643467"/>
            <a:ext cx="677333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1F4829C-50E9-497E-B012-FA5EC5E28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4" y="643467"/>
            <a:ext cx="677333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99C58C-A480-4497-9C73-C3F3F3CDE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07092"/>
            <a:ext cx="10905066" cy="44438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37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40E0674-1716-42F3-851C-B86AF39D6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07092"/>
            <a:ext cx="10905066" cy="44438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303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BE357DB-BA25-4519-A2F7-A70C63439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07092"/>
            <a:ext cx="10905066" cy="44438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299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1B4653B-97D4-470A-B4BD-778ADDCBFEC1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Acute Lymphoblastic Leukemia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E4151C-BE19-42F0-8817-2D414C663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6" y="1675227"/>
            <a:ext cx="107833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6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Lymphoma CNV analysis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Lymphoma CNV analysis</dc:title>
  <dc:creator>John Oehninger</dc:creator>
  <cp:lastModifiedBy>John Oehninger</cp:lastModifiedBy>
  <cp:revision>9</cp:revision>
  <dcterms:created xsi:type="dcterms:W3CDTF">2021-10-08T11:12:07Z</dcterms:created>
  <dcterms:modified xsi:type="dcterms:W3CDTF">2021-10-08T11:29:01Z</dcterms:modified>
</cp:coreProperties>
</file>