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66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03"/>
    <p:restoredTop sz="94714"/>
  </p:normalViewPr>
  <p:slideViewPr>
    <p:cSldViewPr snapToGrid="0" snapToObjects="1">
      <p:cViewPr varScale="1">
        <p:scale>
          <a:sx n="45" d="100"/>
          <a:sy n="45" d="100"/>
        </p:scale>
        <p:origin x="4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407D0-BFCC-4A5B-B57C-06B5C35455C9}" type="datetimeFigureOut">
              <a:rPr lang="nl-NL" smtClean="0"/>
              <a:t>13-2-2017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343F6-F9EB-457A-9B30-107FA17822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395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343F6-F9EB-457A-9B30-107FA178223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199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EECC-2CED-8146-A871-F2A701B62864}" type="datetimeFigureOut">
              <a:rPr lang="nl-NL" smtClean="0"/>
              <a:t>13-2-2017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1C54-D1B0-FC45-81EF-FB1F8A6B32D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012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EECC-2CED-8146-A871-F2A701B62864}" type="datetimeFigureOut">
              <a:rPr lang="nl-NL" smtClean="0"/>
              <a:t>13-2-2017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1C54-D1B0-FC45-81EF-FB1F8A6B32D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31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EECC-2CED-8146-A871-F2A701B62864}" type="datetimeFigureOut">
              <a:rPr lang="nl-NL" smtClean="0"/>
              <a:t>13-2-2017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1C54-D1B0-FC45-81EF-FB1F8A6B32D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337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EECC-2CED-8146-A871-F2A701B62864}" type="datetimeFigureOut">
              <a:rPr lang="nl-NL" smtClean="0"/>
              <a:t>13-2-2017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1C54-D1B0-FC45-81EF-FB1F8A6B32D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43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EECC-2CED-8146-A871-F2A701B62864}" type="datetimeFigureOut">
              <a:rPr lang="nl-NL" smtClean="0"/>
              <a:t>13-2-2017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1C54-D1B0-FC45-81EF-FB1F8A6B32D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464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EECC-2CED-8146-A871-F2A701B62864}" type="datetimeFigureOut">
              <a:rPr lang="nl-NL" smtClean="0"/>
              <a:t>13-2-2017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1C54-D1B0-FC45-81EF-FB1F8A6B32D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830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EECC-2CED-8146-A871-F2A701B62864}" type="datetimeFigureOut">
              <a:rPr lang="nl-NL" smtClean="0"/>
              <a:t>13-2-2017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1C54-D1B0-FC45-81EF-FB1F8A6B32D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169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EECC-2CED-8146-A871-F2A701B62864}" type="datetimeFigureOut">
              <a:rPr lang="nl-NL" smtClean="0"/>
              <a:t>13-2-2017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1C54-D1B0-FC45-81EF-FB1F8A6B32D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922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EECC-2CED-8146-A871-F2A701B62864}" type="datetimeFigureOut">
              <a:rPr lang="nl-NL" smtClean="0"/>
              <a:t>13-2-2017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1C54-D1B0-FC45-81EF-FB1F8A6B32D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366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EECC-2CED-8146-A871-F2A701B62864}" type="datetimeFigureOut">
              <a:rPr lang="nl-NL" smtClean="0"/>
              <a:t>13-2-2017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1C54-D1B0-FC45-81EF-FB1F8A6B32D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494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EECC-2CED-8146-A871-F2A701B62864}" type="datetimeFigureOut">
              <a:rPr lang="nl-NL" smtClean="0"/>
              <a:t>13-2-2017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1C54-D1B0-FC45-81EF-FB1F8A6B32D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572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EECC-2CED-8146-A871-F2A701B62864}" type="datetimeFigureOut">
              <a:rPr lang="nl-NL" smtClean="0"/>
              <a:t>13-2-2017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1C54-D1B0-FC45-81EF-FB1F8A6B32D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56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569454" y="524297"/>
            <a:ext cx="8793746" cy="58518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9200" y="1325563"/>
            <a:ext cx="9144000" cy="2387600"/>
          </a:xfrm>
        </p:spPr>
        <p:txBody>
          <a:bodyPr/>
          <a:lstStyle/>
          <a:p>
            <a:r>
              <a:rPr lang="nl-NL" dirty="0" err="1" smtClean="0"/>
              <a:t>Dwayne</a:t>
            </a:r>
            <a:r>
              <a:rPr lang="nl-NL" dirty="0" smtClean="0"/>
              <a:t> </a:t>
            </a:r>
            <a:r>
              <a:rPr lang="nl-NL" dirty="0" err="1" smtClean="0"/>
              <a:t>Debets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19200" y="3805238"/>
            <a:ext cx="9144000" cy="1655762"/>
          </a:xfrm>
        </p:spPr>
        <p:txBody>
          <a:bodyPr/>
          <a:lstStyle/>
          <a:p>
            <a:r>
              <a:rPr lang="nl-NL" dirty="0" smtClean="0"/>
              <a:t>Stage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404812"/>
            <a:ext cx="1709738" cy="106993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4918172" y="4371509"/>
            <a:ext cx="1746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smtClean="0"/>
              <a:t>Retailtrust</a:t>
            </a:r>
            <a:endParaRPr lang="nl-NL" sz="2800" b="1" dirty="0"/>
          </a:p>
        </p:txBody>
      </p:sp>
    </p:spTree>
    <p:extLst>
      <p:ext uri="{BB962C8B-B14F-4D97-AF65-F5344CB8AC3E}">
        <p14:creationId xmlns:p14="http://schemas.microsoft.com/office/powerpoint/2010/main" val="2606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2636" y="276995"/>
            <a:ext cx="10515600" cy="1325563"/>
          </a:xfrm>
        </p:spPr>
        <p:txBody>
          <a:bodyPr/>
          <a:lstStyle/>
          <a:p>
            <a:r>
              <a:rPr lang="nl-NL" dirty="0" smtClean="0"/>
              <a:t>Voorlopige planning stage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 smtClean="0">
              <a:sym typeface="Wingdings"/>
            </a:endParaRPr>
          </a:p>
          <a:p>
            <a:endParaRPr lang="nl-NL" dirty="0" smtClean="0"/>
          </a:p>
          <a:p>
            <a:pPr marL="457200" lvl="1" indent="0">
              <a:buNone/>
            </a:pP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404812"/>
            <a:ext cx="1709738" cy="10699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2636" y="1602558"/>
            <a:ext cx="112096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Week 1-3: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800" dirty="0" err="1" smtClean="0"/>
              <a:t>Orientatie</a:t>
            </a:r>
            <a:endParaRPr lang="nl-NL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Opstellen prestatieplan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Opstellen Plan van Aanpak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Afstemming met school- en bedrijfsbegeleider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Week 3-4: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Eerste bezoek van schoolbegeleider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Prestatieplan + Plan van Aanpak volledig maken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Week 9: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Reflectie opstellen over de voortgang ter voorbereiding van 2</a:t>
            </a:r>
            <a:r>
              <a:rPr lang="nl-NL" sz="2800" baseline="30000" dirty="0" smtClean="0"/>
              <a:t>e</a:t>
            </a:r>
            <a:r>
              <a:rPr lang="nl-NL" sz="2800" dirty="0" smtClean="0"/>
              <a:t> bedrijfsbezoek.</a:t>
            </a:r>
          </a:p>
        </p:txBody>
      </p:sp>
    </p:spTree>
    <p:extLst>
      <p:ext uri="{BB962C8B-B14F-4D97-AF65-F5344CB8AC3E}">
        <p14:creationId xmlns:p14="http://schemas.microsoft.com/office/powerpoint/2010/main" val="33576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Voorlopige planning stage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Week 10-11:</a:t>
            </a:r>
          </a:p>
          <a:p>
            <a:pPr lvl="1"/>
            <a:r>
              <a:rPr lang="nl-NL" dirty="0" smtClean="0"/>
              <a:t>2</a:t>
            </a:r>
            <a:r>
              <a:rPr lang="nl-NL" baseline="30000" dirty="0" smtClean="0"/>
              <a:t>e</a:t>
            </a:r>
            <a:r>
              <a:rPr lang="nl-NL" dirty="0" smtClean="0"/>
              <a:t> bedrijfsbezoek over voortgang tot zo ver.</a:t>
            </a:r>
          </a:p>
          <a:p>
            <a:r>
              <a:rPr lang="nl-NL" dirty="0" smtClean="0"/>
              <a:t>Week 17-18-19:</a:t>
            </a:r>
          </a:p>
          <a:p>
            <a:pPr lvl="1"/>
            <a:r>
              <a:rPr lang="nl-NL" dirty="0" smtClean="0"/>
              <a:t>Opstellen Extended Abstract</a:t>
            </a:r>
          </a:p>
          <a:p>
            <a:pPr lvl="1"/>
            <a:r>
              <a:rPr lang="nl-NL" dirty="0" smtClean="0"/>
              <a:t>Reflectie op prestatieplan</a:t>
            </a:r>
          </a:p>
          <a:p>
            <a:r>
              <a:rPr lang="nl-NL" dirty="0" smtClean="0"/>
              <a:t>Week 19-20:</a:t>
            </a:r>
          </a:p>
          <a:p>
            <a:pPr lvl="1"/>
            <a:r>
              <a:rPr lang="nl-NL" dirty="0" smtClean="0"/>
              <a:t>Voorbereiding eindzitting</a:t>
            </a:r>
          </a:p>
          <a:p>
            <a:pPr lvl="1"/>
            <a:r>
              <a:rPr lang="nl-NL" dirty="0" smtClean="0"/>
              <a:t>Inleveren stagedossier</a:t>
            </a:r>
          </a:p>
          <a:p>
            <a:pPr lvl="1"/>
            <a:r>
              <a:rPr lang="nl-NL" dirty="0" smtClean="0"/>
              <a:t>Eindzitting/bedrijfsbezoek 3</a:t>
            </a:r>
          </a:p>
          <a:p>
            <a:r>
              <a:rPr lang="nl-NL" dirty="0" smtClean="0"/>
              <a:t>Week 1-20:</a:t>
            </a:r>
          </a:p>
          <a:p>
            <a:pPr lvl="1"/>
            <a:r>
              <a:rPr lang="nl-NL" dirty="0" smtClean="0"/>
              <a:t>Uitvoeren stageopdracht + </a:t>
            </a:r>
            <a:r>
              <a:rPr lang="nl-NL" smtClean="0"/>
              <a:t>logboek bijhouden</a:t>
            </a:r>
          </a:p>
        </p:txBody>
      </p:sp>
    </p:spTree>
    <p:extLst>
      <p:ext uri="{BB962C8B-B14F-4D97-AF65-F5344CB8AC3E}">
        <p14:creationId xmlns:p14="http://schemas.microsoft.com/office/powerpoint/2010/main" val="94521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91</Words>
  <Application>Microsoft Office PowerPoint</Application>
  <PresentationFormat>Widescreen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Office-thema</vt:lpstr>
      <vt:lpstr>Dwayne Debets</vt:lpstr>
      <vt:lpstr>Voorlopige planning stage</vt:lpstr>
      <vt:lpstr>Voorlopige planning stage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Blanchedael</dc:title>
  <dc:creator>Rob Theunissen</dc:creator>
  <cp:lastModifiedBy>Dwayne Debets</cp:lastModifiedBy>
  <cp:revision>24</cp:revision>
  <cp:lastPrinted>2016-12-13T13:52:59Z</cp:lastPrinted>
  <dcterms:created xsi:type="dcterms:W3CDTF">2016-12-13T12:44:19Z</dcterms:created>
  <dcterms:modified xsi:type="dcterms:W3CDTF">2017-02-13T13:55:08Z</dcterms:modified>
</cp:coreProperties>
</file>