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73" r:id="rId2"/>
    <p:sldId id="271" r:id="rId3"/>
    <p:sldId id="270" r:id="rId4"/>
    <p:sldId id="267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/>
    <p:restoredTop sz="94662"/>
  </p:normalViewPr>
  <p:slideViewPr>
    <p:cSldViewPr snapToGrid="0">
      <p:cViewPr varScale="1">
        <p:scale>
          <a:sx n="87" d="100"/>
          <a:sy n="87" d="100"/>
        </p:scale>
        <p:origin x="63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BCE45A-6917-42DA-9900-F842E247A804}" type="doc">
      <dgm:prSet loTypeId="urn:microsoft.com/office/officeart/2005/8/layout/list1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B20E76A-4991-4B0F-B02A-460768B2B401}">
      <dgm:prSet/>
      <dgm:spPr/>
      <dgm:t>
        <a:bodyPr/>
        <a:lstStyle/>
        <a:p>
          <a:r>
            <a:rPr lang="en-AU"/>
            <a:t>Binary Classification</a:t>
          </a:r>
          <a:endParaRPr lang="en-US"/>
        </a:p>
      </dgm:t>
    </dgm:pt>
    <dgm:pt modelId="{CD5B1A15-78CB-41C2-BB4E-D490EFA48B2B}" type="parTrans" cxnId="{74F5ACBC-3ADF-4499-8CDA-8A916EBB9462}">
      <dgm:prSet/>
      <dgm:spPr/>
      <dgm:t>
        <a:bodyPr/>
        <a:lstStyle/>
        <a:p>
          <a:endParaRPr lang="en-US"/>
        </a:p>
      </dgm:t>
    </dgm:pt>
    <dgm:pt modelId="{F363E294-40BE-478C-8490-370785F20566}" type="sibTrans" cxnId="{74F5ACBC-3ADF-4499-8CDA-8A916EBB9462}">
      <dgm:prSet/>
      <dgm:spPr/>
      <dgm:t>
        <a:bodyPr/>
        <a:lstStyle/>
        <a:p>
          <a:endParaRPr lang="en-US"/>
        </a:p>
      </dgm:t>
    </dgm:pt>
    <dgm:pt modelId="{17F987A7-A1F2-4963-B760-DE9A71084838}">
      <dgm:prSet/>
      <dgm:spPr/>
      <dgm:t>
        <a:bodyPr/>
        <a:lstStyle/>
        <a:p>
          <a:r>
            <a:rPr lang="en-AU"/>
            <a:t>There will be different important features for the predictions of MSI or Gender. </a:t>
          </a:r>
          <a:endParaRPr lang="en-US"/>
        </a:p>
      </dgm:t>
    </dgm:pt>
    <dgm:pt modelId="{9B1185C6-A4E3-4DCC-AE9F-7D0E36444999}" type="parTrans" cxnId="{6BF102EA-EC57-408F-8985-2D26375D0421}">
      <dgm:prSet/>
      <dgm:spPr/>
      <dgm:t>
        <a:bodyPr/>
        <a:lstStyle/>
        <a:p>
          <a:endParaRPr lang="en-US"/>
        </a:p>
      </dgm:t>
    </dgm:pt>
    <dgm:pt modelId="{83A091A0-5528-4F2E-8AC5-89C3BBC392DB}" type="sibTrans" cxnId="{6BF102EA-EC57-408F-8985-2D26375D0421}">
      <dgm:prSet/>
      <dgm:spPr/>
      <dgm:t>
        <a:bodyPr/>
        <a:lstStyle/>
        <a:p>
          <a:endParaRPr lang="en-US"/>
        </a:p>
      </dgm:t>
    </dgm:pt>
    <dgm:pt modelId="{13127230-1373-452A-8A07-4D5B67870AA8}">
      <dgm:prSet/>
      <dgm:spPr/>
      <dgm:t>
        <a:bodyPr/>
        <a:lstStyle/>
        <a:p>
          <a:r>
            <a:rPr lang="en-AU"/>
            <a:t>Algorithms </a:t>
          </a:r>
          <a:endParaRPr lang="en-US"/>
        </a:p>
      </dgm:t>
    </dgm:pt>
    <dgm:pt modelId="{FBEED6BA-0738-40B0-9907-561147ED439B}" type="parTrans" cxnId="{0B96A629-8CFB-42EA-B69C-0C64730F2E12}">
      <dgm:prSet/>
      <dgm:spPr/>
      <dgm:t>
        <a:bodyPr/>
        <a:lstStyle/>
        <a:p>
          <a:endParaRPr lang="en-US"/>
        </a:p>
      </dgm:t>
    </dgm:pt>
    <dgm:pt modelId="{AE66127B-066D-4BAC-8725-813E944E5956}" type="sibTrans" cxnId="{0B96A629-8CFB-42EA-B69C-0C64730F2E12}">
      <dgm:prSet/>
      <dgm:spPr/>
      <dgm:t>
        <a:bodyPr/>
        <a:lstStyle/>
        <a:p>
          <a:endParaRPr lang="en-US"/>
        </a:p>
      </dgm:t>
    </dgm:pt>
    <dgm:pt modelId="{CE91C7B2-52A8-4878-B2EB-774C9E6BFD90}">
      <dgm:prSet/>
      <dgm:spPr/>
      <dgm:t>
        <a:bodyPr/>
        <a:lstStyle/>
        <a:p>
          <a:r>
            <a:rPr lang="en-AU" dirty="0"/>
            <a:t>Supervised Learning:           </a:t>
          </a:r>
          <a:endParaRPr lang="en-US" dirty="0"/>
        </a:p>
      </dgm:t>
    </dgm:pt>
    <dgm:pt modelId="{996DB442-434E-4A5B-A266-2FE305286F5B}" type="parTrans" cxnId="{4F74CAF7-E8CF-473D-B0F1-7D4937B574E9}">
      <dgm:prSet/>
      <dgm:spPr/>
      <dgm:t>
        <a:bodyPr/>
        <a:lstStyle/>
        <a:p>
          <a:endParaRPr lang="en-US"/>
        </a:p>
      </dgm:t>
    </dgm:pt>
    <dgm:pt modelId="{D9D1EB2B-4FC4-4DF8-BA3A-D473C829A8DE}" type="sibTrans" cxnId="{4F74CAF7-E8CF-473D-B0F1-7D4937B574E9}">
      <dgm:prSet/>
      <dgm:spPr/>
      <dgm:t>
        <a:bodyPr/>
        <a:lstStyle/>
        <a:p>
          <a:endParaRPr lang="en-US"/>
        </a:p>
      </dgm:t>
    </dgm:pt>
    <dgm:pt modelId="{E07CEAA2-FF03-4DA9-A532-93A7D32B1B64}">
      <dgm:prSet/>
      <dgm:spPr/>
      <dgm:t>
        <a:bodyPr/>
        <a:lstStyle/>
        <a:p>
          <a:r>
            <a:rPr lang="en-AU" dirty="0"/>
            <a:t>KNN</a:t>
          </a:r>
          <a:endParaRPr lang="en-US" dirty="0"/>
        </a:p>
      </dgm:t>
    </dgm:pt>
    <dgm:pt modelId="{1DDF11E7-9AE2-4CB4-B2EB-7C5B7A84D03D}" type="parTrans" cxnId="{094F4165-8727-453B-8EF1-DF9F1CEAD89F}">
      <dgm:prSet/>
      <dgm:spPr/>
      <dgm:t>
        <a:bodyPr/>
        <a:lstStyle/>
        <a:p>
          <a:endParaRPr lang="en-US"/>
        </a:p>
      </dgm:t>
    </dgm:pt>
    <dgm:pt modelId="{AC57F7DB-3C67-42F1-B26A-F76CEA45A72E}" type="sibTrans" cxnId="{094F4165-8727-453B-8EF1-DF9F1CEAD89F}">
      <dgm:prSet/>
      <dgm:spPr/>
      <dgm:t>
        <a:bodyPr/>
        <a:lstStyle/>
        <a:p>
          <a:endParaRPr lang="en-US"/>
        </a:p>
      </dgm:t>
    </dgm:pt>
    <dgm:pt modelId="{1916CD50-55E3-49B5-B2E0-591BD6C27046}">
      <dgm:prSet/>
      <dgm:spPr/>
      <dgm:t>
        <a:bodyPr/>
        <a:lstStyle/>
        <a:p>
          <a:r>
            <a:rPr lang="en-AU" dirty="0"/>
            <a:t>Logistic Regression</a:t>
          </a:r>
          <a:endParaRPr lang="en-US" dirty="0"/>
        </a:p>
      </dgm:t>
    </dgm:pt>
    <dgm:pt modelId="{0E0D7761-76E7-4D5A-A6A4-63E75B45DF1B}" type="parTrans" cxnId="{A18A2322-9315-434D-B3DC-B262B0578DB5}">
      <dgm:prSet/>
      <dgm:spPr/>
      <dgm:t>
        <a:bodyPr/>
        <a:lstStyle/>
        <a:p>
          <a:endParaRPr lang="en-US"/>
        </a:p>
      </dgm:t>
    </dgm:pt>
    <dgm:pt modelId="{FF8A2226-CEFE-481F-BAA3-2AFE73F9A6B7}" type="sibTrans" cxnId="{A18A2322-9315-434D-B3DC-B262B0578DB5}">
      <dgm:prSet/>
      <dgm:spPr/>
      <dgm:t>
        <a:bodyPr/>
        <a:lstStyle/>
        <a:p>
          <a:endParaRPr lang="en-US"/>
        </a:p>
      </dgm:t>
    </dgm:pt>
    <dgm:pt modelId="{83867440-4CE2-4089-95FB-F43E6F1A4424}">
      <dgm:prSet/>
      <dgm:spPr/>
      <dgm:t>
        <a:bodyPr/>
        <a:lstStyle/>
        <a:p>
          <a:r>
            <a:rPr lang="en-AU" dirty="0"/>
            <a:t>AdaBoost</a:t>
          </a:r>
          <a:endParaRPr lang="en-US" dirty="0"/>
        </a:p>
      </dgm:t>
    </dgm:pt>
    <dgm:pt modelId="{5AB287C5-9106-4222-8DA0-37CA355B3429}" type="parTrans" cxnId="{6BD2AB52-FB0B-4BEB-AFB2-A3411714E29A}">
      <dgm:prSet/>
      <dgm:spPr/>
      <dgm:t>
        <a:bodyPr/>
        <a:lstStyle/>
        <a:p>
          <a:endParaRPr lang="en-US"/>
        </a:p>
      </dgm:t>
    </dgm:pt>
    <dgm:pt modelId="{38E62CF1-3321-40B5-8BDF-478E47A1E4AD}" type="sibTrans" cxnId="{6BD2AB52-FB0B-4BEB-AFB2-A3411714E29A}">
      <dgm:prSet/>
      <dgm:spPr/>
      <dgm:t>
        <a:bodyPr/>
        <a:lstStyle/>
        <a:p>
          <a:endParaRPr lang="en-US"/>
        </a:p>
      </dgm:t>
    </dgm:pt>
    <dgm:pt modelId="{284F62C0-C510-4C73-90C5-02AC754162E2}">
      <dgm:prSet/>
      <dgm:spPr/>
      <dgm:t>
        <a:bodyPr/>
        <a:lstStyle/>
        <a:p>
          <a:r>
            <a:rPr lang="en-AU"/>
            <a:t>Semi-Supervised Learning: AdaSampling </a:t>
          </a:r>
          <a:endParaRPr lang="en-US"/>
        </a:p>
      </dgm:t>
    </dgm:pt>
    <dgm:pt modelId="{1E2E168A-4008-423E-AFFC-79E3E6F5CDA5}" type="parTrans" cxnId="{7CEF28B0-0018-48D9-AE52-865E1BD44612}">
      <dgm:prSet/>
      <dgm:spPr/>
      <dgm:t>
        <a:bodyPr/>
        <a:lstStyle/>
        <a:p>
          <a:endParaRPr lang="en-US"/>
        </a:p>
      </dgm:t>
    </dgm:pt>
    <dgm:pt modelId="{4448759A-3830-4899-92EA-1C2014DDB821}" type="sibTrans" cxnId="{7CEF28B0-0018-48D9-AE52-865E1BD44612}">
      <dgm:prSet/>
      <dgm:spPr/>
      <dgm:t>
        <a:bodyPr/>
        <a:lstStyle/>
        <a:p>
          <a:endParaRPr lang="en-US"/>
        </a:p>
      </dgm:t>
    </dgm:pt>
    <dgm:pt modelId="{5B33CB13-124C-1249-954A-B22EEFD63755}" type="pres">
      <dgm:prSet presAssocID="{EBBCE45A-6917-42DA-9900-F842E247A804}" presName="linear" presStyleCnt="0">
        <dgm:presLayoutVars>
          <dgm:dir/>
          <dgm:animLvl val="lvl"/>
          <dgm:resizeHandles val="exact"/>
        </dgm:presLayoutVars>
      </dgm:prSet>
      <dgm:spPr/>
    </dgm:pt>
    <dgm:pt modelId="{AF17976C-22A2-E749-9CD7-A887F1A59D11}" type="pres">
      <dgm:prSet presAssocID="{BB20E76A-4991-4B0F-B02A-460768B2B401}" presName="parentLin" presStyleCnt="0"/>
      <dgm:spPr/>
    </dgm:pt>
    <dgm:pt modelId="{91B2DDC0-50F6-E842-816D-9C38ED2661DE}" type="pres">
      <dgm:prSet presAssocID="{BB20E76A-4991-4B0F-B02A-460768B2B401}" presName="parentLeftMargin" presStyleLbl="node1" presStyleIdx="0" presStyleCnt="2"/>
      <dgm:spPr/>
    </dgm:pt>
    <dgm:pt modelId="{0FDD83ED-C6CB-5143-BE9C-C7B1526ABE83}" type="pres">
      <dgm:prSet presAssocID="{BB20E76A-4991-4B0F-B02A-460768B2B40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C4545DA-8628-4249-8358-097649AD61A8}" type="pres">
      <dgm:prSet presAssocID="{BB20E76A-4991-4B0F-B02A-460768B2B401}" presName="negativeSpace" presStyleCnt="0"/>
      <dgm:spPr/>
    </dgm:pt>
    <dgm:pt modelId="{7064C4B7-A4FB-144B-B8B2-67DDE7F188D0}" type="pres">
      <dgm:prSet presAssocID="{BB20E76A-4991-4B0F-B02A-460768B2B401}" presName="childText" presStyleLbl="conFgAcc1" presStyleIdx="0" presStyleCnt="2">
        <dgm:presLayoutVars>
          <dgm:bulletEnabled val="1"/>
        </dgm:presLayoutVars>
      </dgm:prSet>
      <dgm:spPr/>
    </dgm:pt>
    <dgm:pt modelId="{6C1434E6-56B6-974D-B67B-88BE73A9C5EE}" type="pres">
      <dgm:prSet presAssocID="{F363E294-40BE-478C-8490-370785F20566}" presName="spaceBetweenRectangles" presStyleCnt="0"/>
      <dgm:spPr/>
    </dgm:pt>
    <dgm:pt modelId="{6102D66F-97CB-AB42-9355-A5E1BAF9B07B}" type="pres">
      <dgm:prSet presAssocID="{13127230-1373-452A-8A07-4D5B67870AA8}" presName="parentLin" presStyleCnt="0"/>
      <dgm:spPr/>
    </dgm:pt>
    <dgm:pt modelId="{F6396DBE-8C3D-AA48-AB69-A76FD2B8D607}" type="pres">
      <dgm:prSet presAssocID="{13127230-1373-452A-8A07-4D5B67870AA8}" presName="parentLeftMargin" presStyleLbl="node1" presStyleIdx="0" presStyleCnt="2"/>
      <dgm:spPr/>
    </dgm:pt>
    <dgm:pt modelId="{AAE3996E-4643-954E-AD2D-8B5908266208}" type="pres">
      <dgm:prSet presAssocID="{13127230-1373-452A-8A07-4D5B67870AA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09E7DBA-BE85-3D4C-B347-0E7BD581D3F0}" type="pres">
      <dgm:prSet presAssocID="{13127230-1373-452A-8A07-4D5B67870AA8}" presName="negativeSpace" presStyleCnt="0"/>
      <dgm:spPr/>
    </dgm:pt>
    <dgm:pt modelId="{3F593C17-29A3-654A-A04E-539EFB7A351B}" type="pres">
      <dgm:prSet presAssocID="{13127230-1373-452A-8A07-4D5B67870AA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74E9401-5C94-614D-9867-C3E2FC6A6AA8}" type="presOf" srcId="{83867440-4CE2-4089-95FB-F43E6F1A4424}" destId="{3F593C17-29A3-654A-A04E-539EFB7A351B}" srcOrd="0" destOrd="3" presId="urn:microsoft.com/office/officeart/2005/8/layout/list1"/>
    <dgm:cxn modelId="{352BB704-C922-6446-8128-B88E73E1C130}" type="presOf" srcId="{E07CEAA2-FF03-4DA9-A532-93A7D32B1B64}" destId="{3F593C17-29A3-654A-A04E-539EFB7A351B}" srcOrd="0" destOrd="1" presId="urn:microsoft.com/office/officeart/2005/8/layout/list1"/>
    <dgm:cxn modelId="{365B7E15-C25A-EF44-81EA-C4D8360E732E}" type="presOf" srcId="{13127230-1373-452A-8A07-4D5B67870AA8}" destId="{AAE3996E-4643-954E-AD2D-8B5908266208}" srcOrd="1" destOrd="0" presId="urn:microsoft.com/office/officeart/2005/8/layout/list1"/>
    <dgm:cxn modelId="{A18A2322-9315-434D-B3DC-B262B0578DB5}" srcId="{CE91C7B2-52A8-4878-B2EB-774C9E6BFD90}" destId="{1916CD50-55E3-49B5-B2E0-591BD6C27046}" srcOrd="1" destOrd="0" parTransId="{0E0D7761-76E7-4D5A-A6A4-63E75B45DF1B}" sibTransId="{FF8A2226-CEFE-481F-BAA3-2AFE73F9A6B7}"/>
    <dgm:cxn modelId="{8582E027-4CC2-974A-A503-4F7B6C6C2183}" type="presOf" srcId="{13127230-1373-452A-8A07-4D5B67870AA8}" destId="{F6396DBE-8C3D-AA48-AB69-A76FD2B8D607}" srcOrd="0" destOrd="0" presId="urn:microsoft.com/office/officeart/2005/8/layout/list1"/>
    <dgm:cxn modelId="{0B96A629-8CFB-42EA-B69C-0C64730F2E12}" srcId="{EBBCE45A-6917-42DA-9900-F842E247A804}" destId="{13127230-1373-452A-8A07-4D5B67870AA8}" srcOrd="1" destOrd="0" parTransId="{FBEED6BA-0738-40B0-9907-561147ED439B}" sibTransId="{AE66127B-066D-4BAC-8725-813E944E5956}"/>
    <dgm:cxn modelId="{DC11FD3A-9CFE-934D-A437-19A0CFF38412}" type="presOf" srcId="{CE91C7B2-52A8-4878-B2EB-774C9E6BFD90}" destId="{3F593C17-29A3-654A-A04E-539EFB7A351B}" srcOrd="0" destOrd="0" presId="urn:microsoft.com/office/officeart/2005/8/layout/list1"/>
    <dgm:cxn modelId="{094F4165-8727-453B-8EF1-DF9F1CEAD89F}" srcId="{CE91C7B2-52A8-4878-B2EB-774C9E6BFD90}" destId="{E07CEAA2-FF03-4DA9-A532-93A7D32B1B64}" srcOrd="0" destOrd="0" parTransId="{1DDF11E7-9AE2-4CB4-B2EB-7C5B7A84D03D}" sibTransId="{AC57F7DB-3C67-42F1-B26A-F76CEA45A72E}"/>
    <dgm:cxn modelId="{6BD2AB52-FB0B-4BEB-AFB2-A3411714E29A}" srcId="{CE91C7B2-52A8-4878-B2EB-774C9E6BFD90}" destId="{83867440-4CE2-4089-95FB-F43E6F1A4424}" srcOrd="2" destOrd="0" parTransId="{5AB287C5-9106-4222-8DA0-37CA355B3429}" sibTransId="{38E62CF1-3321-40B5-8BDF-478E47A1E4AD}"/>
    <dgm:cxn modelId="{D734AC72-31DF-354B-811B-5F7D1F058044}" type="presOf" srcId="{1916CD50-55E3-49B5-B2E0-591BD6C27046}" destId="{3F593C17-29A3-654A-A04E-539EFB7A351B}" srcOrd="0" destOrd="2" presId="urn:microsoft.com/office/officeart/2005/8/layout/list1"/>
    <dgm:cxn modelId="{1E996F95-9B9F-B048-913E-D760BB231884}" type="presOf" srcId="{284F62C0-C510-4C73-90C5-02AC754162E2}" destId="{3F593C17-29A3-654A-A04E-539EFB7A351B}" srcOrd="0" destOrd="4" presId="urn:microsoft.com/office/officeart/2005/8/layout/list1"/>
    <dgm:cxn modelId="{7CEF28B0-0018-48D9-AE52-865E1BD44612}" srcId="{13127230-1373-452A-8A07-4D5B67870AA8}" destId="{284F62C0-C510-4C73-90C5-02AC754162E2}" srcOrd="1" destOrd="0" parTransId="{1E2E168A-4008-423E-AFFC-79E3E6F5CDA5}" sibTransId="{4448759A-3830-4899-92EA-1C2014DDB821}"/>
    <dgm:cxn modelId="{716C89B9-5AB7-DC43-8F28-20742EE933B1}" type="presOf" srcId="{17F987A7-A1F2-4963-B760-DE9A71084838}" destId="{7064C4B7-A4FB-144B-B8B2-67DDE7F188D0}" srcOrd="0" destOrd="0" presId="urn:microsoft.com/office/officeart/2005/8/layout/list1"/>
    <dgm:cxn modelId="{74F5ACBC-3ADF-4499-8CDA-8A916EBB9462}" srcId="{EBBCE45A-6917-42DA-9900-F842E247A804}" destId="{BB20E76A-4991-4B0F-B02A-460768B2B401}" srcOrd="0" destOrd="0" parTransId="{CD5B1A15-78CB-41C2-BB4E-D490EFA48B2B}" sibTransId="{F363E294-40BE-478C-8490-370785F20566}"/>
    <dgm:cxn modelId="{992626CA-5DBA-AE44-873A-83571E343F93}" type="presOf" srcId="{EBBCE45A-6917-42DA-9900-F842E247A804}" destId="{5B33CB13-124C-1249-954A-B22EEFD63755}" srcOrd="0" destOrd="0" presId="urn:microsoft.com/office/officeart/2005/8/layout/list1"/>
    <dgm:cxn modelId="{503876D9-D4D3-5B4E-9F0B-A2E3E63ABF27}" type="presOf" srcId="{BB20E76A-4991-4B0F-B02A-460768B2B401}" destId="{91B2DDC0-50F6-E842-816D-9C38ED2661DE}" srcOrd="0" destOrd="0" presId="urn:microsoft.com/office/officeart/2005/8/layout/list1"/>
    <dgm:cxn modelId="{6BF102EA-EC57-408F-8985-2D26375D0421}" srcId="{BB20E76A-4991-4B0F-B02A-460768B2B401}" destId="{17F987A7-A1F2-4963-B760-DE9A71084838}" srcOrd="0" destOrd="0" parTransId="{9B1185C6-A4E3-4DCC-AE9F-7D0E36444999}" sibTransId="{83A091A0-5528-4F2E-8AC5-89C3BBC392DB}"/>
    <dgm:cxn modelId="{2AC94BF2-6002-2349-84A4-075A54D540B7}" type="presOf" srcId="{BB20E76A-4991-4B0F-B02A-460768B2B401}" destId="{0FDD83ED-C6CB-5143-BE9C-C7B1526ABE83}" srcOrd="1" destOrd="0" presId="urn:microsoft.com/office/officeart/2005/8/layout/list1"/>
    <dgm:cxn modelId="{4F74CAF7-E8CF-473D-B0F1-7D4937B574E9}" srcId="{13127230-1373-452A-8A07-4D5B67870AA8}" destId="{CE91C7B2-52A8-4878-B2EB-774C9E6BFD90}" srcOrd="0" destOrd="0" parTransId="{996DB442-434E-4A5B-A266-2FE305286F5B}" sibTransId="{D9D1EB2B-4FC4-4DF8-BA3A-D473C829A8DE}"/>
    <dgm:cxn modelId="{C7BFCC29-D59A-8744-8398-C5B6F179453B}" type="presParOf" srcId="{5B33CB13-124C-1249-954A-B22EEFD63755}" destId="{AF17976C-22A2-E749-9CD7-A887F1A59D11}" srcOrd="0" destOrd="0" presId="urn:microsoft.com/office/officeart/2005/8/layout/list1"/>
    <dgm:cxn modelId="{0BDAF23E-DE2D-5047-AE8A-54038439DC2A}" type="presParOf" srcId="{AF17976C-22A2-E749-9CD7-A887F1A59D11}" destId="{91B2DDC0-50F6-E842-816D-9C38ED2661DE}" srcOrd="0" destOrd="0" presId="urn:microsoft.com/office/officeart/2005/8/layout/list1"/>
    <dgm:cxn modelId="{AA2C330C-971E-F74B-94D6-985D2E34DDAC}" type="presParOf" srcId="{AF17976C-22A2-E749-9CD7-A887F1A59D11}" destId="{0FDD83ED-C6CB-5143-BE9C-C7B1526ABE83}" srcOrd="1" destOrd="0" presId="urn:microsoft.com/office/officeart/2005/8/layout/list1"/>
    <dgm:cxn modelId="{56FB2BBD-1CB0-1A46-B8ED-DEEEFBB97B21}" type="presParOf" srcId="{5B33CB13-124C-1249-954A-B22EEFD63755}" destId="{3C4545DA-8628-4249-8358-097649AD61A8}" srcOrd="1" destOrd="0" presId="urn:microsoft.com/office/officeart/2005/8/layout/list1"/>
    <dgm:cxn modelId="{65B2D933-95E0-C14E-B6EA-C4E339D8AD49}" type="presParOf" srcId="{5B33CB13-124C-1249-954A-B22EEFD63755}" destId="{7064C4B7-A4FB-144B-B8B2-67DDE7F188D0}" srcOrd="2" destOrd="0" presId="urn:microsoft.com/office/officeart/2005/8/layout/list1"/>
    <dgm:cxn modelId="{F352BB8D-EA08-C748-B89A-DD2AA26B99DA}" type="presParOf" srcId="{5B33CB13-124C-1249-954A-B22EEFD63755}" destId="{6C1434E6-56B6-974D-B67B-88BE73A9C5EE}" srcOrd="3" destOrd="0" presId="urn:microsoft.com/office/officeart/2005/8/layout/list1"/>
    <dgm:cxn modelId="{8FB8FCC0-A8EA-6448-9A58-B9BB071F3245}" type="presParOf" srcId="{5B33CB13-124C-1249-954A-B22EEFD63755}" destId="{6102D66F-97CB-AB42-9355-A5E1BAF9B07B}" srcOrd="4" destOrd="0" presId="urn:microsoft.com/office/officeart/2005/8/layout/list1"/>
    <dgm:cxn modelId="{4387E9DE-AAC8-AD4C-8732-4B1F400F3F38}" type="presParOf" srcId="{6102D66F-97CB-AB42-9355-A5E1BAF9B07B}" destId="{F6396DBE-8C3D-AA48-AB69-A76FD2B8D607}" srcOrd="0" destOrd="0" presId="urn:microsoft.com/office/officeart/2005/8/layout/list1"/>
    <dgm:cxn modelId="{29C133B6-B1CB-6A4E-B940-F90CF227E86D}" type="presParOf" srcId="{6102D66F-97CB-AB42-9355-A5E1BAF9B07B}" destId="{AAE3996E-4643-954E-AD2D-8B5908266208}" srcOrd="1" destOrd="0" presId="urn:microsoft.com/office/officeart/2005/8/layout/list1"/>
    <dgm:cxn modelId="{9BE7747C-C457-5349-A988-15110B3D2DF5}" type="presParOf" srcId="{5B33CB13-124C-1249-954A-B22EEFD63755}" destId="{009E7DBA-BE85-3D4C-B347-0E7BD581D3F0}" srcOrd="5" destOrd="0" presId="urn:microsoft.com/office/officeart/2005/8/layout/list1"/>
    <dgm:cxn modelId="{CB9E5B4B-3C15-E64B-BA5D-B305BE9E5C91}" type="presParOf" srcId="{5B33CB13-124C-1249-954A-B22EEFD63755}" destId="{3F593C17-29A3-654A-A04E-539EFB7A351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2AAC9E-0F2C-4861-BE79-1A79453AB41F}" type="doc">
      <dgm:prSet loTypeId="urn:microsoft.com/office/officeart/2005/8/layout/process1" loCatId="process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83620AB2-C0D8-4B1D-920B-D6442C110532}">
      <dgm:prSet/>
      <dgm:spPr/>
      <dgm:t>
        <a:bodyPr/>
        <a:lstStyle/>
        <a:p>
          <a:r>
            <a:rPr lang="en-GB" b="1" dirty="0">
              <a:cs typeface="Calibri Light"/>
            </a:rPr>
            <a:t>Dimension Reduction</a:t>
          </a:r>
          <a:endParaRPr lang="en-US" b="1" dirty="0"/>
        </a:p>
      </dgm:t>
    </dgm:pt>
    <dgm:pt modelId="{2526FD23-71C8-4870-97BD-C889AAFA3DAC}" type="parTrans" cxnId="{2E68DD46-657E-45EE-ABFB-200723BCD0E5}">
      <dgm:prSet/>
      <dgm:spPr/>
      <dgm:t>
        <a:bodyPr/>
        <a:lstStyle/>
        <a:p>
          <a:endParaRPr lang="en-US"/>
        </a:p>
      </dgm:t>
    </dgm:pt>
    <dgm:pt modelId="{888D1CF5-08FB-47EC-A94E-876E6E7E015C}" type="sibTrans" cxnId="{2E68DD46-657E-45EE-ABFB-200723BCD0E5}">
      <dgm:prSet/>
      <dgm:spPr/>
      <dgm:t>
        <a:bodyPr/>
        <a:lstStyle/>
        <a:p>
          <a:endParaRPr lang="en-US"/>
        </a:p>
      </dgm:t>
    </dgm:pt>
    <dgm:pt modelId="{1A639CD5-A123-4D28-9F2C-C00CB0325C1D}">
      <dgm:prSet/>
      <dgm:spPr/>
      <dgm:t>
        <a:bodyPr/>
        <a:lstStyle/>
        <a:p>
          <a:r>
            <a:rPr lang="en-US" b="1" dirty="0">
              <a:cs typeface="Calibri Light"/>
            </a:rPr>
            <a:t>Imputation</a:t>
          </a:r>
        </a:p>
      </dgm:t>
    </dgm:pt>
    <dgm:pt modelId="{0FEC2CE9-77B2-486D-9ED3-59EFED29F9F8}" type="parTrans" cxnId="{F209C1BD-AEFE-4C7A-9F06-5E076EAB8382}">
      <dgm:prSet/>
      <dgm:spPr/>
      <dgm:t>
        <a:bodyPr/>
        <a:lstStyle/>
        <a:p>
          <a:endParaRPr lang="en-US"/>
        </a:p>
      </dgm:t>
    </dgm:pt>
    <dgm:pt modelId="{AA43CC8D-C7CE-4ECF-8711-6B8B7D49DA1F}" type="sibTrans" cxnId="{F209C1BD-AEFE-4C7A-9F06-5E076EAB8382}">
      <dgm:prSet/>
      <dgm:spPr/>
      <dgm:t>
        <a:bodyPr/>
        <a:lstStyle/>
        <a:p>
          <a:endParaRPr lang="en-GB"/>
        </a:p>
      </dgm:t>
    </dgm:pt>
    <dgm:pt modelId="{B9960002-548B-4522-AAAF-A2E0CC622826}">
      <dgm:prSet/>
      <dgm:spPr/>
      <dgm:t>
        <a:bodyPr/>
        <a:lstStyle/>
        <a:p>
          <a:r>
            <a:rPr lang="en-GB" dirty="0">
              <a:cs typeface="Calibri Light"/>
            </a:rPr>
            <a:t>PCA</a:t>
          </a:r>
          <a:endParaRPr lang="en-US" dirty="0"/>
        </a:p>
      </dgm:t>
    </dgm:pt>
    <dgm:pt modelId="{D7E7D754-9C88-4CF8-874C-345C979A508B}" type="parTrans" cxnId="{3743165B-2AAC-4FAC-B419-F5521E1D5EE2}">
      <dgm:prSet/>
      <dgm:spPr/>
      <dgm:t>
        <a:bodyPr/>
        <a:lstStyle/>
        <a:p>
          <a:endParaRPr lang="en-US"/>
        </a:p>
      </dgm:t>
    </dgm:pt>
    <dgm:pt modelId="{9CAC97A8-42B9-4A21-AF12-AE7CD803C25C}" type="sibTrans" cxnId="{3743165B-2AAC-4FAC-B419-F5521E1D5EE2}">
      <dgm:prSet/>
      <dgm:spPr/>
      <dgm:t>
        <a:bodyPr/>
        <a:lstStyle/>
        <a:p>
          <a:endParaRPr lang="en-US"/>
        </a:p>
      </dgm:t>
    </dgm:pt>
    <dgm:pt modelId="{E078AA61-1A7C-440A-9549-093E3CE5C2DB}">
      <dgm:prSet/>
      <dgm:spPr/>
      <dgm:t>
        <a:bodyPr/>
        <a:lstStyle/>
        <a:p>
          <a:r>
            <a:rPr lang="en-GB" dirty="0">
              <a:cs typeface="Calibri Light"/>
            </a:rPr>
            <a:t>Mean</a:t>
          </a:r>
        </a:p>
      </dgm:t>
    </dgm:pt>
    <dgm:pt modelId="{B71B0C83-2BAC-4206-8AF5-8D629CB0B2E9}" type="parTrans" cxnId="{6F8CBD58-C741-4B8E-BE9B-D6290A7F027C}">
      <dgm:prSet/>
      <dgm:spPr/>
      <dgm:t>
        <a:bodyPr/>
        <a:lstStyle/>
        <a:p>
          <a:endParaRPr lang="en-US"/>
        </a:p>
      </dgm:t>
    </dgm:pt>
    <dgm:pt modelId="{E987E3AC-9B30-43FF-953B-B97059907DCB}" type="sibTrans" cxnId="{6F8CBD58-C741-4B8E-BE9B-D6290A7F027C}">
      <dgm:prSet/>
      <dgm:spPr/>
      <dgm:t>
        <a:bodyPr/>
        <a:lstStyle/>
        <a:p>
          <a:endParaRPr lang="en-US"/>
        </a:p>
      </dgm:t>
    </dgm:pt>
    <dgm:pt modelId="{0816EE72-4104-424B-B90C-EA3CD2B35450}">
      <dgm:prSet/>
      <dgm:spPr/>
      <dgm:t>
        <a:bodyPr/>
        <a:lstStyle/>
        <a:p>
          <a:r>
            <a:rPr lang="en-GB" dirty="0">
              <a:cs typeface="Calibri Light"/>
            </a:rPr>
            <a:t>Zero</a:t>
          </a:r>
        </a:p>
      </dgm:t>
    </dgm:pt>
    <dgm:pt modelId="{BF4F3508-7AB5-4FCD-9C6A-F84C322D5B07}" type="parTrans" cxnId="{ECD8F1C5-B11F-49D9-B075-DB7E8CE467DB}">
      <dgm:prSet/>
      <dgm:spPr/>
      <dgm:t>
        <a:bodyPr/>
        <a:lstStyle/>
        <a:p>
          <a:endParaRPr lang="en-US"/>
        </a:p>
      </dgm:t>
    </dgm:pt>
    <dgm:pt modelId="{C1F0195C-7756-4566-8AC8-7D1039CAE951}" type="sibTrans" cxnId="{ECD8F1C5-B11F-49D9-B075-DB7E8CE467DB}">
      <dgm:prSet/>
      <dgm:spPr/>
      <dgm:t>
        <a:bodyPr/>
        <a:lstStyle/>
        <a:p>
          <a:endParaRPr lang="en-US"/>
        </a:p>
      </dgm:t>
    </dgm:pt>
    <dgm:pt modelId="{88B985D7-AAC6-4D45-9746-A4FF9986B5E5}">
      <dgm:prSet/>
      <dgm:spPr/>
      <dgm:t>
        <a:bodyPr/>
        <a:lstStyle/>
        <a:p>
          <a:r>
            <a:rPr lang="en-GB" b="1" dirty="0">
              <a:cs typeface="Calibri Light"/>
            </a:rPr>
            <a:t>Imbalance Class</a:t>
          </a:r>
        </a:p>
      </dgm:t>
    </dgm:pt>
    <dgm:pt modelId="{C566C7E7-48D3-47A2-9967-6849EC006A81}" type="parTrans" cxnId="{5E55CF31-880A-4DBA-B412-3F85289481E1}">
      <dgm:prSet/>
      <dgm:spPr/>
      <dgm:t>
        <a:bodyPr/>
        <a:lstStyle/>
        <a:p>
          <a:endParaRPr lang="en-US"/>
        </a:p>
      </dgm:t>
    </dgm:pt>
    <dgm:pt modelId="{448CE7C7-A9C1-4E9A-82B2-F5A76A800114}" type="sibTrans" cxnId="{5E55CF31-880A-4DBA-B412-3F85289481E1}">
      <dgm:prSet/>
      <dgm:spPr/>
      <dgm:t>
        <a:bodyPr/>
        <a:lstStyle/>
        <a:p>
          <a:endParaRPr lang="en-US"/>
        </a:p>
      </dgm:t>
    </dgm:pt>
    <dgm:pt modelId="{0E8FBAE1-5DD3-4F95-81B3-957B28D242E2}">
      <dgm:prSet/>
      <dgm:spPr/>
      <dgm:t>
        <a:bodyPr/>
        <a:lstStyle/>
        <a:p>
          <a:r>
            <a:rPr lang="en-GB" dirty="0">
              <a:cs typeface="Calibri Light"/>
            </a:rPr>
            <a:t>Up Sampling</a:t>
          </a:r>
        </a:p>
      </dgm:t>
    </dgm:pt>
    <dgm:pt modelId="{980A950D-375C-45F4-A910-3326590853DC}" type="parTrans" cxnId="{28C5C4FB-0783-4DBE-8684-28AE09455BDE}">
      <dgm:prSet/>
      <dgm:spPr/>
      <dgm:t>
        <a:bodyPr/>
        <a:lstStyle/>
        <a:p>
          <a:endParaRPr lang="en-US"/>
        </a:p>
      </dgm:t>
    </dgm:pt>
    <dgm:pt modelId="{A4FF4192-FADF-4D7E-A98D-7E2F1430B7E4}" type="sibTrans" cxnId="{28C5C4FB-0783-4DBE-8684-28AE09455BDE}">
      <dgm:prSet/>
      <dgm:spPr/>
      <dgm:t>
        <a:bodyPr/>
        <a:lstStyle/>
        <a:p>
          <a:endParaRPr lang="en-US"/>
        </a:p>
      </dgm:t>
    </dgm:pt>
    <dgm:pt modelId="{1270F79F-EFF0-5446-B76E-DC7BD2D8D0BB}" type="pres">
      <dgm:prSet presAssocID="{522AAC9E-0F2C-4861-BE79-1A79453AB41F}" presName="Name0" presStyleCnt="0">
        <dgm:presLayoutVars>
          <dgm:dir/>
          <dgm:resizeHandles val="exact"/>
        </dgm:presLayoutVars>
      </dgm:prSet>
      <dgm:spPr/>
    </dgm:pt>
    <dgm:pt modelId="{DA1284B9-CF82-D149-BA18-404A6C6C4144}" type="pres">
      <dgm:prSet presAssocID="{1A639CD5-A123-4D28-9F2C-C00CB0325C1D}" presName="node" presStyleLbl="node1" presStyleIdx="0" presStyleCnt="3" custScaleX="91627" custScaleY="90531" custLinFactNeighborX="-1254" custLinFactNeighborY="5836">
        <dgm:presLayoutVars>
          <dgm:bulletEnabled val="1"/>
        </dgm:presLayoutVars>
      </dgm:prSet>
      <dgm:spPr/>
    </dgm:pt>
    <dgm:pt modelId="{7E228059-91F3-C743-86EC-88D641C1598B}" type="pres">
      <dgm:prSet presAssocID="{AA43CC8D-C7CE-4ECF-8711-6B8B7D49DA1F}" presName="sibTrans" presStyleLbl="sibTrans2D1" presStyleIdx="0" presStyleCnt="2" custScaleX="83867" custScaleY="75049"/>
      <dgm:spPr/>
    </dgm:pt>
    <dgm:pt modelId="{861AD1E6-2E66-5349-8D4E-7152AA635B8F}" type="pres">
      <dgm:prSet presAssocID="{AA43CC8D-C7CE-4ECF-8711-6B8B7D49DA1F}" presName="connectorText" presStyleLbl="sibTrans2D1" presStyleIdx="0" presStyleCnt="2"/>
      <dgm:spPr/>
    </dgm:pt>
    <dgm:pt modelId="{ACCA4299-84E2-8C45-A8E1-38E33B34FDEB}" type="pres">
      <dgm:prSet presAssocID="{83620AB2-C0D8-4B1D-920B-D6442C110532}" presName="node" presStyleLbl="node1" presStyleIdx="1" presStyleCnt="3" custScaleX="88009" custScaleY="86751" custLinFactNeighborY="5836">
        <dgm:presLayoutVars>
          <dgm:bulletEnabled val="1"/>
        </dgm:presLayoutVars>
      </dgm:prSet>
      <dgm:spPr/>
    </dgm:pt>
    <dgm:pt modelId="{DF7C41EB-1AEA-9148-82C1-68EA29B40862}" type="pres">
      <dgm:prSet presAssocID="{888D1CF5-08FB-47EC-A94E-876E6E7E015C}" presName="sibTrans" presStyleLbl="sibTrans2D1" presStyleIdx="1" presStyleCnt="2" custScaleX="104148" custScaleY="81893"/>
      <dgm:spPr/>
    </dgm:pt>
    <dgm:pt modelId="{1A6DBDB1-74D8-9745-9D6D-E7666779EE84}" type="pres">
      <dgm:prSet presAssocID="{888D1CF5-08FB-47EC-A94E-876E6E7E015C}" presName="connectorText" presStyleLbl="sibTrans2D1" presStyleIdx="1" presStyleCnt="2"/>
      <dgm:spPr/>
    </dgm:pt>
    <dgm:pt modelId="{71491B5C-5B83-0A4D-883A-AE7EBA366379}" type="pres">
      <dgm:prSet presAssocID="{88B985D7-AAC6-4D45-9746-A4FF9986B5E5}" presName="node" presStyleLbl="node1" presStyleIdx="2" presStyleCnt="3" custScaleX="82496" custScaleY="88863" custLinFactNeighborX="-8156" custLinFactNeighborY="2736">
        <dgm:presLayoutVars>
          <dgm:bulletEnabled val="1"/>
        </dgm:presLayoutVars>
      </dgm:prSet>
      <dgm:spPr/>
    </dgm:pt>
  </dgm:ptLst>
  <dgm:cxnLst>
    <dgm:cxn modelId="{7E12B11C-D929-E048-A18C-196EDDEA3324}" type="presOf" srcId="{AA43CC8D-C7CE-4ECF-8711-6B8B7D49DA1F}" destId="{7E228059-91F3-C743-86EC-88D641C1598B}" srcOrd="0" destOrd="0" presId="urn:microsoft.com/office/officeart/2005/8/layout/process1"/>
    <dgm:cxn modelId="{83D4D524-2DA5-C546-9157-1B1DACB5E357}" type="presOf" srcId="{0816EE72-4104-424B-B90C-EA3CD2B35450}" destId="{DA1284B9-CF82-D149-BA18-404A6C6C4144}" srcOrd="0" destOrd="2" presId="urn:microsoft.com/office/officeart/2005/8/layout/process1"/>
    <dgm:cxn modelId="{5E55CF31-880A-4DBA-B412-3F85289481E1}" srcId="{522AAC9E-0F2C-4861-BE79-1A79453AB41F}" destId="{88B985D7-AAC6-4D45-9746-A4FF9986B5E5}" srcOrd="2" destOrd="0" parTransId="{C566C7E7-48D3-47A2-9967-6849EC006A81}" sibTransId="{448CE7C7-A9C1-4E9A-82B2-F5A76A800114}"/>
    <dgm:cxn modelId="{3743165B-2AAC-4FAC-B419-F5521E1D5EE2}" srcId="{83620AB2-C0D8-4B1D-920B-D6442C110532}" destId="{B9960002-548B-4522-AAAF-A2E0CC622826}" srcOrd="0" destOrd="0" parTransId="{D7E7D754-9C88-4CF8-874C-345C979A508B}" sibTransId="{9CAC97A8-42B9-4A21-AF12-AE7CD803C25C}"/>
    <dgm:cxn modelId="{2E68DD46-657E-45EE-ABFB-200723BCD0E5}" srcId="{522AAC9E-0F2C-4861-BE79-1A79453AB41F}" destId="{83620AB2-C0D8-4B1D-920B-D6442C110532}" srcOrd="1" destOrd="0" parTransId="{2526FD23-71C8-4870-97BD-C889AAFA3DAC}" sibTransId="{888D1CF5-08FB-47EC-A94E-876E6E7E015C}"/>
    <dgm:cxn modelId="{86C9476A-0569-F941-B103-EA9DD4A06B22}" type="presOf" srcId="{1A639CD5-A123-4D28-9F2C-C00CB0325C1D}" destId="{DA1284B9-CF82-D149-BA18-404A6C6C4144}" srcOrd="0" destOrd="0" presId="urn:microsoft.com/office/officeart/2005/8/layout/process1"/>
    <dgm:cxn modelId="{6F8CBD58-C741-4B8E-BE9B-D6290A7F027C}" srcId="{1A639CD5-A123-4D28-9F2C-C00CB0325C1D}" destId="{E078AA61-1A7C-440A-9549-093E3CE5C2DB}" srcOrd="0" destOrd="0" parTransId="{B71B0C83-2BAC-4206-8AF5-8D629CB0B2E9}" sibTransId="{E987E3AC-9B30-43FF-953B-B97059907DCB}"/>
    <dgm:cxn modelId="{CC5B9D7F-1208-C040-B6E9-11A2A7B47FAC}" type="presOf" srcId="{888D1CF5-08FB-47EC-A94E-876E6E7E015C}" destId="{1A6DBDB1-74D8-9745-9D6D-E7666779EE84}" srcOrd="1" destOrd="0" presId="urn:microsoft.com/office/officeart/2005/8/layout/process1"/>
    <dgm:cxn modelId="{C71EDB7F-5F0E-5142-856A-ED66DD7F4A04}" type="presOf" srcId="{0E8FBAE1-5DD3-4F95-81B3-957B28D242E2}" destId="{71491B5C-5B83-0A4D-883A-AE7EBA366379}" srcOrd="0" destOrd="1" presId="urn:microsoft.com/office/officeart/2005/8/layout/process1"/>
    <dgm:cxn modelId="{3355D591-107E-1142-A49E-3F8C03D8BD49}" type="presOf" srcId="{AA43CC8D-C7CE-4ECF-8711-6B8B7D49DA1F}" destId="{861AD1E6-2E66-5349-8D4E-7152AA635B8F}" srcOrd="1" destOrd="0" presId="urn:microsoft.com/office/officeart/2005/8/layout/process1"/>
    <dgm:cxn modelId="{47FD5795-CA99-5C4B-97B1-C6D1606539BB}" type="presOf" srcId="{83620AB2-C0D8-4B1D-920B-D6442C110532}" destId="{ACCA4299-84E2-8C45-A8E1-38E33B34FDEB}" srcOrd="0" destOrd="0" presId="urn:microsoft.com/office/officeart/2005/8/layout/process1"/>
    <dgm:cxn modelId="{6CB3D4A2-17E9-2C42-BB5C-61E4E6D50C81}" type="presOf" srcId="{888D1CF5-08FB-47EC-A94E-876E6E7E015C}" destId="{DF7C41EB-1AEA-9148-82C1-68EA29B40862}" srcOrd="0" destOrd="0" presId="urn:microsoft.com/office/officeart/2005/8/layout/process1"/>
    <dgm:cxn modelId="{4B25A7AE-E900-CC48-8620-419651323EB5}" type="presOf" srcId="{522AAC9E-0F2C-4861-BE79-1A79453AB41F}" destId="{1270F79F-EFF0-5446-B76E-DC7BD2D8D0BB}" srcOrd="0" destOrd="0" presId="urn:microsoft.com/office/officeart/2005/8/layout/process1"/>
    <dgm:cxn modelId="{739268B9-BBF6-E948-84F2-5B1C0CB2535D}" type="presOf" srcId="{88B985D7-AAC6-4D45-9746-A4FF9986B5E5}" destId="{71491B5C-5B83-0A4D-883A-AE7EBA366379}" srcOrd="0" destOrd="0" presId="urn:microsoft.com/office/officeart/2005/8/layout/process1"/>
    <dgm:cxn modelId="{F209C1BD-AEFE-4C7A-9F06-5E076EAB8382}" srcId="{522AAC9E-0F2C-4861-BE79-1A79453AB41F}" destId="{1A639CD5-A123-4D28-9F2C-C00CB0325C1D}" srcOrd="0" destOrd="0" parTransId="{0FEC2CE9-77B2-486D-9ED3-59EFED29F9F8}" sibTransId="{AA43CC8D-C7CE-4ECF-8711-6B8B7D49DA1F}"/>
    <dgm:cxn modelId="{ECD8F1C5-B11F-49D9-B075-DB7E8CE467DB}" srcId="{1A639CD5-A123-4D28-9F2C-C00CB0325C1D}" destId="{0816EE72-4104-424B-B90C-EA3CD2B35450}" srcOrd="1" destOrd="0" parTransId="{BF4F3508-7AB5-4FCD-9C6A-F84C322D5B07}" sibTransId="{C1F0195C-7756-4566-8AC8-7D1039CAE951}"/>
    <dgm:cxn modelId="{389580CE-6609-DC48-B2CC-CA982159314A}" type="presOf" srcId="{B9960002-548B-4522-AAAF-A2E0CC622826}" destId="{ACCA4299-84E2-8C45-A8E1-38E33B34FDEB}" srcOrd="0" destOrd="1" presId="urn:microsoft.com/office/officeart/2005/8/layout/process1"/>
    <dgm:cxn modelId="{DFD945E0-2C8A-A44E-97CB-EBAEE9E6981D}" type="presOf" srcId="{E078AA61-1A7C-440A-9549-093E3CE5C2DB}" destId="{DA1284B9-CF82-D149-BA18-404A6C6C4144}" srcOrd="0" destOrd="1" presId="urn:microsoft.com/office/officeart/2005/8/layout/process1"/>
    <dgm:cxn modelId="{28C5C4FB-0783-4DBE-8684-28AE09455BDE}" srcId="{88B985D7-AAC6-4D45-9746-A4FF9986B5E5}" destId="{0E8FBAE1-5DD3-4F95-81B3-957B28D242E2}" srcOrd="0" destOrd="0" parTransId="{980A950D-375C-45F4-A910-3326590853DC}" sibTransId="{A4FF4192-FADF-4D7E-A98D-7E2F1430B7E4}"/>
    <dgm:cxn modelId="{A4587AE7-6687-924F-8527-7FC97EC2029F}" type="presParOf" srcId="{1270F79F-EFF0-5446-B76E-DC7BD2D8D0BB}" destId="{DA1284B9-CF82-D149-BA18-404A6C6C4144}" srcOrd="0" destOrd="0" presId="urn:microsoft.com/office/officeart/2005/8/layout/process1"/>
    <dgm:cxn modelId="{44E26E8B-074A-0E43-B110-3217E01996E8}" type="presParOf" srcId="{1270F79F-EFF0-5446-B76E-DC7BD2D8D0BB}" destId="{7E228059-91F3-C743-86EC-88D641C1598B}" srcOrd="1" destOrd="0" presId="urn:microsoft.com/office/officeart/2005/8/layout/process1"/>
    <dgm:cxn modelId="{45DB8872-BC5D-4240-A59A-317F23FBC409}" type="presParOf" srcId="{7E228059-91F3-C743-86EC-88D641C1598B}" destId="{861AD1E6-2E66-5349-8D4E-7152AA635B8F}" srcOrd="0" destOrd="0" presId="urn:microsoft.com/office/officeart/2005/8/layout/process1"/>
    <dgm:cxn modelId="{149DBF89-1AC0-2042-B135-E1E2C7170F88}" type="presParOf" srcId="{1270F79F-EFF0-5446-B76E-DC7BD2D8D0BB}" destId="{ACCA4299-84E2-8C45-A8E1-38E33B34FDEB}" srcOrd="2" destOrd="0" presId="urn:microsoft.com/office/officeart/2005/8/layout/process1"/>
    <dgm:cxn modelId="{7CC3075B-0D49-1741-B6B9-ED85DFBB8F5F}" type="presParOf" srcId="{1270F79F-EFF0-5446-B76E-DC7BD2D8D0BB}" destId="{DF7C41EB-1AEA-9148-82C1-68EA29B40862}" srcOrd="3" destOrd="0" presId="urn:microsoft.com/office/officeart/2005/8/layout/process1"/>
    <dgm:cxn modelId="{54065CBB-96E6-2B4F-BF2D-27B96638837B}" type="presParOf" srcId="{DF7C41EB-1AEA-9148-82C1-68EA29B40862}" destId="{1A6DBDB1-74D8-9745-9D6D-E7666779EE84}" srcOrd="0" destOrd="0" presId="urn:microsoft.com/office/officeart/2005/8/layout/process1"/>
    <dgm:cxn modelId="{F6BBCE04-B8F2-3D43-BD46-A0C9711E15D7}" type="presParOf" srcId="{1270F79F-EFF0-5446-B76E-DC7BD2D8D0BB}" destId="{71491B5C-5B83-0A4D-883A-AE7EBA36637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2AAC9E-0F2C-4861-BE79-1A79453AB41F}" type="doc">
      <dgm:prSet loTypeId="urn:microsoft.com/office/officeart/2005/8/layout/process1" loCatId="process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83620AB2-C0D8-4B1D-920B-D6442C110532}">
      <dgm:prSet/>
      <dgm:spPr/>
      <dgm:t>
        <a:bodyPr/>
        <a:lstStyle/>
        <a:p>
          <a:r>
            <a:rPr lang="en-GB" b="1">
              <a:cs typeface="Calibri Light"/>
            </a:rPr>
            <a:t>Dimension Reduction</a:t>
          </a:r>
          <a:endParaRPr lang="en-US" b="1"/>
        </a:p>
      </dgm:t>
    </dgm:pt>
    <dgm:pt modelId="{2526FD23-71C8-4870-97BD-C889AAFA3DAC}" type="parTrans" cxnId="{2E68DD46-657E-45EE-ABFB-200723BCD0E5}">
      <dgm:prSet/>
      <dgm:spPr/>
      <dgm:t>
        <a:bodyPr/>
        <a:lstStyle/>
        <a:p>
          <a:endParaRPr lang="en-US"/>
        </a:p>
      </dgm:t>
    </dgm:pt>
    <dgm:pt modelId="{888D1CF5-08FB-47EC-A94E-876E6E7E015C}" type="sibTrans" cxnId="{2E68DD46-657E-45EE-ABFB-200723BCD0E5}">
      <dgm:prSet/>
      <dgm:spPr/>
      <dgm:t>
        <a:bodyPr/>
        <a:lstStyle/>
        <a:p>
          <a:endParaRPr lang="en-US"/>
        </a:p>
      </dgm:t>
    </dgm:pt>
    <dgm:pt modelId="{1A639CD5-A123-4D28-9F2C-C00CB0325C1D}">
      <dgm:prSet/>
      <dgm:spPr/>
      <dgm:t>
        <a:bodyPr/>
        <a:lstStyle/>
        <a:p>
          <a:r>
            <a:rPr lang="en-US" b="1" dirty="0">
              <a:cs typeface="Calibri Light"/>
            </a:rPr>
            <a:t>Imputation</a:t>
          </a:r>
        </a:p>
      </dgm:t>
    </dgm:pt>
    <dgm:pt modelId="{0FEC2CE9-77B2-486D-9ED3-59EFED29F9F8}" type="parTrans" cxnId="{F209C1BD-AEFE-4C7A-9F06-5E076EAB8382}">
      <dgm:prSet/>
      <dgm:spPr/>
      <dgm:t>
        <a:bodyPr/>
        <a:lstStyle/>
        <a:p>
          <a:endParaRPr lang="en-US"/>
        </a:p>
      </dgm:t>
    </dgm:pt>
    <dgm:pt modelId="{AA43CC8D-C7CE-4ECF-8711-6B8B7D49DA1F}" type="sibTrans" cxnId="{F209C1BD-AEFE-4C7A-9F06-5E076EAB8382}">
      <dgm:prSet/>
      <dgm:spPr/>
      <dgm:t>
        <a:bodyPr/>
        <a:lstStyle/>
        <a:p>
          <a:endParaRPr lang="en-GB"/>
        </a:p>
      </dgm:t>
    </dgm:pt>
    <dgm:pt modelId="{B9960002-548B-4522-AAAF-A2E0CC622826}">
      <dgm:prSet/>
      <dgm:spPr/>
      <dgm:t>
        <a:bodyPr/>
        <a:lstStyle/>
        <a:p>
          <a:r>
            <a:rPr lang="en-GB">
              <a:cs typeface="Calibri Light"/>
            </a:rPr>
            <a:t>PCA</a:t>
          </a:r>
          <a:endParaRPr lang="en-US"/>
        </a:p>
      </dgm:t>
    </dgm:pt>
    <dgm:pt modelId="{D7E7D754-9C88-4CF8-874C-345C979A508B}" type="parTrans" cxnId="{3743165B-2AAC-4FAC-B419-F5521E1D5EE2}">
      <dgm:prSet/>
      <dgm:spPr/>
      <dgm:t>
        <a:bodyPr/>
        <a:lstStyle/>
        <a:p>
          <a:endParaRPr lang="en-US"/>
        </a:p>
      </dgm:t>
    </dgm:pt>
    <dgm:pt modelId="{9CAC97A8-42B9-4A21-AF12-AE7CD803C25C}" type="sibTrans" cxnId="{3743165B-2AAC-4FAC-B419-F5521E1D5EE2}">
      <dgm:prSet/>
      <dgm:spPr/>
      <dgm:t>
        <a:bodyPr/>
        <a:lstStyle/>
        <a:p>
          <a:endParaRPr lang="en-US"/>
        </a:p>
      </dgm:t>
    </dgm:pt>
    <dgm:pt modelId="{E078AA61-1A7C-440A-9549-093E3CE5C2DB}">
      <dgm:prSet/>
      <dgm:spPr/>
      <dgm:t>
        <a:bodyPr/>
        <a:lstStyle/>
        <a:p>
          <a:r>
            <a:rPr lang="en-GB" dirty="0">
              <a:cs typeface="Calibri Light"/>
            </a:rPr>
            <a:t>Mean</a:t>
          </a:r>
        </a:p>
      </dgm:t>
    </dgm:pt>
    <dgm:pt modelId="{B71B0C83-2BAC-4206-8AF5-8D629CB0B2E9}" type="parTrans" cxnId="{6F8CBD58-C741-4B8E-BE9B-D6290A7F027C}">
      <dgm:prSet/>
      <dgm:spPr/>
      <dgm:t>
        <a:bodyPr/>
        <a:lstStyle/>
        <a:p>
          <a:endParaRPr lang="en-US"/>
        </a:p>
      </dgm:t>
    </dgm:pt>
    <dgm:pt modelId="{E987E3AC-9B30-43FF-953B-B97059907DCB}" type="sibTrans" cxnId="{6F8CBD58-C741-4B8E-BE9B-D6290A7F027C}">
      <dgm:prSet/>
      <dgm:spPr/>
      <dgm:t>
        <a:bodyPr/>
        <a:lstStyle/>
        <a:p>
          <a:endParaRPr lang="en-US"/>
        </a:p>
      </dgm:t>
    </dgm:pt>
    <dgm:pt modelId="{0816EE72-4104-424B-B90C-EA3CD2B35450}">
      <dgm:prSet/>
      <dgm:spPr/>
      <dgm:t>
        <a:bodyPr/>
        <a:lstStyle/>
        <a:p>
          <a:r>
            <a:rPr lang="en-GB">
              <a:cs typeface="Calibri Light"/>
            </a:rPr>
            <a:t>Zero</a:t>
          </a:r>
        </a:p>
      </dgm:t>
    </dgm:pt>
    <dgm:pt modelId="{BF4F3508-7AB5-4FCD-9C6A-F84C322D5B07}" type="parTrans" cxnId="{ECD8F1C5-B11F-49D9-B075-DB7E8CE467DB}">
      <dgm:prSet/>
      <dgm:spPr/>
      <dgm:t>
        <a:bodyPr/>
        <a:lstStyle/>
        <a:p>
          <a:endParaRPr lang="en-US"/>
        </a:p>
      </dgm:t>
    </dgm:pt>
    <dgm:pt modelId="{C1F0195C-7756-4566-8AC8-7D1039CAE951}" type="sibTrans" cxnId="{ECD8F1C5-B11F-49D9-B075-DB7E8CE467DB}">
      <dgm:prSet/>
      <dgm:spPr/>
      <dgm:t>
        <a:bodyPr/>
        <a:lstStyle/>
        <a:p>
          <a:endParaRPr lang="en-US"/>
        </a:p>
      </dgm:t>
    </dgm:pt>
    <dgm:pt modelId="{88B985D7-AAC6-4D45-9746-A4FF9986B5E5}">
      <dgm:prSet/>
      <dgm:spPr/>
      <dgm:t>
        <a:bodyPr/>
        <a:lstStyle/>
        <a:p>
          <a:r>
            <a:rPr lang="en-GB" b="1" dirty="0">
              <a:cs typeface="Calibri Light"/>
            </a:rPr>
            <a:t>Imbalance Class</a:t>
          </a:r>
        </a:p>
      </dgm:t>
    </dgm:pt>
    <dgm:pt modelId="{C566C7E7-48D3-47A2-9967-6849EC006A81}" type="parTrans" cxnId="{5E55CF31-880A-4DBA-B412-3F85289481E1}">
      <dgm:prSet/>
      <dgm:spPr/>
      <dgm:t>
        <a:bodyPr/>
        <a:lstStyle/>
        <a:p>
          <a:endParaRPr lang="en-US"/>
        </a:p>
      </dgm:t>
    </dgm:pt>
    <dgm:pt modelId="{448CE7C7-A9C1-4E9A-82B2-F5A76A800114}" type="sibTrans" cxnId="{5E55CF31-880A-4DBA-B412-3F85289481E1}">
      <dgm:prSet/>
      <dgm:spPr/>
      <dgm:t>
        <a:bodyPr/>
        <a:lstStyle/>
        <a:p>
          <a:endParaRPr lang="en-US"/>
        </a:p>
      </dgm:t>
    </dgm:pt>
    <dgm:pt modelId="{0E8FBAE1-5DD3-4F95-81B3-957B28D242E2}">
      <dgm:prSet/>
      <dgm:spPr/>
      <dgm:t>
        <a:bodyPr/>
        <a:lstStyle/>
        <a:p>
          <a:r>
            <a:rPr lang="en-GB">
              <a:cs typeface="Calibri Light"/>
            </a:rPr>
            <a:t>Up Sampling</a:t>
          </a:r>
        </a:p>
      </dgm:t>
    </dgm:pt>
    <dgm:pt modelId="{980A950D-375C-45F4-A910-3326590853DC}" type="parTrans" cxnId="{28C5C4FB-0783-4DBE-8684-28AE09455BDE}">
      <dgm:prSet/>
      <dgm:spPr/>
      <dgm:t>
        <a:bodyPr/>
        <a:lstStyle/>
        <a:p>
          <a:endParaRPr lang="en-US"/>
        </a:p>
      </dgm:t>
    </dgm:pt>
    <dgm:pt modelId="{A4FF4192-FADF-4D7E-A98D-7E2F1430B7E4}" type="sibTrans" cxnId="{28C5C4FB-0783-4DBE-8684-28AE09455BDE}">
      <dgm:prSet/>
      <dgm:spPr/>
      <dgm:t>
        <a:bodyPr/>
        <a:lstStyle/>
        <a:p>
          <a:endParaRPr lang="en-US"/>
        </a:p>
      </dgm:t>
    </dgm:pt>
    <dgm:pt modelId="{52D5A805-81F6-5345-8F9A-8BBE399B7FC9}">
      <dgm:prSet phldrT="[Text]"/>
      <dgm:spPr/>
      <dgm:t>
        <a:bodyPr/>
        <a:lstStyle/>
        <a:p>
          <a:r>
            <a:rPr lang="en-US" dirty="0"/>
            <a:t>Drop N/A &gt; 50%</a:t>
          </a:r>
        </a:p>
      </dgm:t>
    </dgm:pt>
    <dgm:pt modelId="{D40DA010-20A2-8147-A83B-161D803D22CE}" type="parTrans" cxnId="{299E4F14-574D-1748-AB33-023EB26C47A3}">
      <dgm:prSet/>
      <dgm:spPr/>
      <dgm:t>
        <a:bodyPr/>
        <a:lstStyle/>
        <a:p>
          <a:endParaRPr lang="en-US"/>
        </a:p>
      </dgm:t>
    </dgm:pt>
    <dgm:pt modelId="{8481433D-3617-EE41-A3E2-F6021CBB7639}" type="sibTrans" cxnId="{299E4F14-574D-1748-AB33-023EB26C47A3}">
      <dgm:prSet/>
      <dgm:spPr/>
      <dgm:t>
        <a:bodyPr/>
        <a:lstStyle/>
        <a:p>
          <a:endParaRPr lang="en-US"/>
        </a:p>
      </dgm:t>
    </dgm:pt>
    <dgm:pt modelId="{1270F79F-EFF0-5446-B76E-DC7BD2D8D0BB}" type="pres">
      <dgm:prSet presAssocID="{522AAC9E-0F2C-4861-BE79-1A79453AB41F}" presName="Name0" presStyleCnt="0">
        <dgm:presLayoutVars>
          <dgm:dir/>
          <dgm:resizeHandles val="exact"/>
        </dgm:presLayoutVars>
      </dgm:prSet>
      <dgm:spPr/>
    </dgm:pt>
    <dgm:pt modelId="{5F404DCF-0F34-F442-BDB4-CAFECBEBCFA0}" type="pres">
      <dgm:prSet presAssocID="{52D5A805-81F6-5345-8F9A-8BBE399B7FC9}" presName="node" presStyleLbl="node1" presStyleIdx="0" presStyleCnt="4">
        <dgm:presLayoutVars>
          <dgm:bulletEnabled val="1"/>
        </dgm:presLayoutVars>
      </dgm:prSet>
      <dgm:spPr/>
    </dgm:pt>
    <dgm:pt modelId="{2421EB56-3A24-4341-852F-B4F6706690C2}" type="pres">
      <dgm:prSet presAssocID="{8481433D-3617-EE41-A3E2-F6021CBB7639}" presName="sibTrans" presStyleLbl="sibTrans2D1" presStyleIdx="0" presStyleCnt="3"/>
      <dgm:spPr/>
    </dgm:pt>
    <dgm:pt modelId="{4ECDBEE1-D087-5A48-9DD7-5D49F1A4E85D}" type="pres">
      <dgm:prSet presAssocID="{8481433D-3617-EE41-A3E2-F6021CBB7639}" presName="connectorText" presStyleLbl="sibTrans2D1" presStyleIdx="0" presStyleCnt="3"/>
      <dgm:spPr/>
    </dgm:pt>
    <dgm:pt modelId="{DA1284B9-CF82-D149-BA18-404A6C6C4144}" type="pres">
      <dgm:prSet presAssocID="{1A639CD5-A123-4D28-9F2C-C00CB0325C1D}" presName="node" presStyleLbl="node1" presStyleIdx="1" presStyleCnt="4">
        <dgm:presLayoutVars>
          <dgm:bulletEnabled val="1"/>
        </dgm:presLayoutVars>
      </dgm:prSet>
      <dgm:spPr/>
    </dgm:pt>
    <dgm:pt modelId="{7E228059-91F3-C743-86EC-88D641C1598B}" type="pres">
      <dgm:prSet presAssocID="{AA43CC8D-C7CE-4ECF-8711-6B8B7D49DA1F}" presName="sibTrans" presStyleLbl="sibTrans2D1" presStyleIdx="1" presStyleCnt="3"/>
      <dgm:spPr/>
    </dgm:pt>
    <dgm:pt modelId="{861AD1E6-2E66-5349-8D4E-7152AA635B8F}" type="pres">
      <dgm:prSet presAssocID="{AA43CC8D-C7CE-4ECF-8711-6B8B7D49DA1F}" presName="connectorText" presStyleLbl="sibTrans2D1" presStyleIdx="1" presStyleCnt="3"/>
      <dgm:spPr/>
    </dgm:pt>
    <dgm:pt modelId="{ACCA4299-84E2-8C45-A8E1-38E33B34FDEB}" type="pres">
      <dgm:prSet presAssocID="{83620AB2-C0D8-4B1D-920B-D6442C110532}" presName="node" presStyleLbl="node1" presStyleIdx="2" presStyleCnt="4" custScaleX="98437" custScaleY="99577">
        <dgm:presLayoutVars>
          <dgm:bulletEnabled val="1"/>
        </dgm:presLayoutVars>
      </dgm:prSet>
      <dgm:spPr/>
    </dgm:pt>
    <dgm:pt modelId="{DF7C41EB-1AEA-9148-82C1-68EA29B40862}" type="pres">
      <dgm:prSet presAssocID="{888D1CF5-08FB-47EC-A94E-876E6E7E015C}" presName="sibTrans" presStyleLbl="sibTrans2D1" presStyleIdx="2" presStyleCnt="3"/>
      <dgm:spPr/>
    </dgm:pt>
    <dgm:pt modelId="{1A6DBDB1-74D8-9745-9D6D-E7666779EE84}" type="pres">
      <dgm:prSet presAssocID="{888D1CF5-08FB-47EC-A94E-876E6E7E015C}" presName="connectorText" presStyleLbl="sibTrans2D1" presStyleIdx="2" presStyleCnt="3"/>
      <dgm:spPr/>
    </dgm:pt>
    <dgm:pt modelId="{71491B5C-5B83-0A4D-883A-AE7EBA366379}" type="pres">
      <dgm:prSet presAssocID="{88B985D7-AAC6-4D45-9746-A4FF9986B5E5}" presName="node" presStyleLbl="node1" presStyleIdx="3" presStyleCnt="4" custScaleX="99331" custScaleY="99830">
        <dgm:presLayoutVars>
          <dgm:bulletEnabled val="1"/>
        </dgm:presLayoutVars>
      </dgm:prSet>
      <dgm:spPr/>
    </dgm:pt>
  </dgm:ptLst>
  <dgm:cxnLst>
    <dgm:cxn modelId="{2C7E9000-5A83-6A4A-83E7-B404D0A4C642}" type="presOf" srcId="{888D1CF5-08FB-47EC-A94E-876E6E7E015C}" destId="{1A6DBDB1-74D8-9745-9D6D-E7666779EE84}" srcOrd="1" destOrd="0" presId="urn:microsoft.com/office/officeart/2005/8/layout/process1"/>
    <dgm:cxn modelId="{488FFC0B-ABAA-C74C-92E0-673AF98C3953}" type="presOf" srcId="{888D1CF5-08FB-47EC-A94E-876E6E7E015C}" destId="{DF7C41EB-1AEA-9148-82C1-68EA29B40862}" srcOrd="0" destOrd="0" presId="urn:microsoft.com/office/officeart/2005/8/layout/process1"/>
    <dgm:cxn modelId="{299E4F14-574D-1748-AB33-023EB26C47A3}" srcId="{522AAC9E-0F2C-4861-BE79-1A79453AB41F}" destId="{52D5A805-81F6-5345-8F9A-8BBE399B7FC9}" srcOrd="0" destOrd="0" parTransId="{D40DA010-20A2-8147-A83B-161D803D22CE}" sibTransId="{8481433D-3617-EE41-A3E2-F6021CBB7639}"/>
    <dgm:cxn modelId="{5E55CF31-880A-4DBA-B412-3F85289481E1}" srcId="{522AAC9E-0F2C-4861-BE79-1A79453AB41F}" destId="{88B985D7-AAC6-4D45-9746-A4FF9986B5E5}" srcOrd="3" destOrd="0" parTransId="{C566C7E7-48D3-47A2-9967-6849EC006A81}" sibTransId="{448CE7C7-A9C1-4E9A-82B2-F5A76A800114}"/>
    <dgm:cxn modelId="{3743165B-2AAC-4FAC-B419-F5521E1D5EE2}" srcId="{83620AB2-C0D8-4B1D-920B-D6442C110532}" destId="{B9960002-548B-4522-AAAF-A2E0CC622826}" srcOrd="0" destOrd="0" parTransId="{D7E7D754-9C88-4CF8-874C-345C979A508B}" sibTransId="{9CAC97A8-42B9-4A21-AF12-AE7CD803C25C}"/>
    <dgm:cxn modelId="{19F05F61-9461-564E-B696-9B5725ED22DA}" type="presOf" srcId="{52D5A805-81F6-5345-8F9A-8BBE399B7FC9}" destId="{5F404DCF-0F34-F442-BDB4-CAFECBEBCFA0}" srcOrd="0" destOrd="0" presId="urn:microsoft.com/office/officeart/2005/8/layout/process1"/>
    <dgm:cxn modelId="{2E68DD46-657E-45EE-ABFB-200723BCD0E5}" srcId="{522AAC9E-0F2C-4861-BE79-1A79453AB41F}" destId="{83620AB2-C0D8-4B1D-920B-D6442C110532}" srcOrd="2" destOrd="0" parTransId="{2526FD23-71C8-4870-97BD-C889AAFA3DAC}" sibTransId="{888D1CF5-08FB-47EC-A94E-876E6E7E015C}"/>
    <dgm:cxn modelId="{EFCD186E-8E4D-0040-B736-41DACAA8B21F}" type="presOf" srcId="{83620AB2-C0D8-4B1D-920B-D6442C110532}" destId="{ACCA4299-84E2-8C45-A8E1-38E33B34FDEB}" srcOrd="0" destOrd="0" presId="urn:microsoft.com/office/officeart/2005/8/layout/process1"/>
    <dgm:cxn modelId="{6F8CBD58-C741-4B8E-BE9B-D6290A7F027C}" srcId="{1A639CD5-A123-4D28-9F2C-C00CB0325C1D}" destId="{E078AA61-1A7C-440A-9549-093E3CE5C2DB}" srcOrd="0" destOrd="0" parTransId="{B71B0C83-2BAC-4206-8AF5-8D629CB0B2E9}" sibTransId="{E987E3AC-9B30-43FF-953B-B97059907DCB}"/>
    <dgm:cxn modelId="{A11C5482-2B07-5C4F-8EB9-840F0DD0BDC0}" type="presOf" srcId="{B9960002-548B-4522-AAAF-A2E0CC622826}" destId="{ACCA4299-84E2-8C45-A8E1-38E33B34FDEB}" srcOrd="0" destOrd="1" presId="urn:microsoft.com/office/officeart/2005/8/layout/process1"/>
    <dgm:cxn modelId="{0F136C85-F2D5-C34B-8102-E96E6C496A45}" type="presOf" srcId="{0816EE72-4104-424B-B90C-EA3CD2B35450}" destId="{DA1284B9-CF82-D149-BA18-404A6C6C4144}" srcOrd="0" destOrd="2" presId="urn:microsoft.com/office/officeart/2005/8/layout/process1"/>
    <dgm:cxn modelId="{FBDEA68C-9DF6-1C42-B99F-7BB0E5738F47}" type="presOf" srcId="{AA43CC8D-C7CE-4ECF-8711-6B8B7D49DA1F}" destId="{7E228059-91F3-C743-86EC-88D641C1598B}" srcOrd="0" destOrd="0" presId="urn:microsoft.com/office/officeart/2005/8/layout/process1"/>
    <dgm:cxn modelId="{02C34894-4B50-6240-A64E-78958D71F073}" type="presOf" srcId="{E078AA61-1A7C-440A-9549-093E3CE5C2DB}" destId="{DA1284B9-CF82-D149-BA18-404A6C6C4144}" srcOrd="0" destOrd="1" presId="urn:microsoft.com/office/officeart/2005/8/layout/process1"/>
    <dgm:cxn modelId="{D38FE095-628A-B743-A195-5BD0FB0A2FEC}" type="presOf" srcId="{8481433D-3617-EE41-A3E2-F6021CBB7639}" destId="{4ECDBEE1-D087-5A48-9DD7-5D49F1A4E85D}" srcOrd="1" destOrd="0" presId="urn:microsoft.com/office/officeart/2005/8/layout/process1"/>
    <dgm:cxn modelId="{609B88A0-7573-EA47-86B4-9709C5E8F4B5}" type="presOf" srcId="{8481433D-3617-EE41-A3E2-F6021CBB7639}" destId="{2421EB56-3A24-4341-852F-B4F6706690C2}" srcOrd="0" destOrd="0" presId="urn:microsoft.com/office/officeart/2005/8/layout/process1"/>
    <dgm:cxn modelId="{4B25A7AE-E900-CC48-8620-419651323EB5}" type="presOf" srcId="{522AAC9E-0F2C-4861-BE79-1A79453AB41F}" destId="{1270F79F-EFF0-5446-B76E-DC7BD2D8D0BB}" srcOrd="0" destOrd="0" presId="urn:microsoft.com/office/officeart/2005/8/layout/process1"/>
    <dgm:cxn modelId="{F209C1BD-AEFE-4C7A-9F06-5E076EAB8382}" srcId="{522AAC9E-0F2C-4861-BE79-1A79453AB41F}" destId="{1A639CD5-A123-4D28-9F2C-C00CB0325C1D}" srcOrd="1" destOrd="0" parTransId="{0FEC2CE9-77B2-486D-9ED3-59EFED29F9F8}" sibTransId="{AA43CC8D-C7CE-4ECF-8711-6B8B7D49DA1F}"/>
    <dgm:cxn modelId="{ECD8F1C5-B11F-49D9-B075-DB7E8CE467DB}" srcId="{1A639CD5-A123-4D28-9F2C-C00CB0325C1D}" destId="{0816EE72-4104-424B-B90C-EA3CD2B35450}" srcOrd="1" destOrd="0" parTransId="{BF4F3508-7AB5-4FCD-9C6A-F84C322D5B07}" sibTransId="{C1F0195C-7756-4566-8AC8-7D1039CAE951}"/>
    <dgm:cxn modelId="{1CA843D4-CB1B-BC46-A4B9-F25C73823CEE}" type="presOf" srcId="{88B985D7-AAC6-4D45-9746-A4FF9986B5E5}" destId="{71491B5C-5B83-0A4D-883A-AE7EBA366379}" srcOrd="0" destOrd="0" presId="urn:microsoft.com/office/officeart/2005/8/layout/process1"/>
    <dgm:cxn modelId="{70E59AD7-0695-214B-A18B-391B384E99D4}" type="presOf" srcId="{AA43CC8D-C7CE-4ECF-8711-6B8B7D49DA1F}" destId="{861AD1E6-2E66-5349-8D4E-7152AA635B8F}" srcOrd="1" destOrd="0" presId="urn:microsoft.com/office/officeart/2005/8/layout/process1"/>
    <dgm:cxn modelId="{0C1212DC-4908-2C4A-9711-2E8BC28324E2}" type="presOf" srcId="{0E8FBAE1-5DD3-4F95-81B3-957B28D242E2}" destId="{71491B5C-5B83-0A4D-883A-AE7EBA366379}" srcOrd="0" destOrd="1" presId="urn:microsoft.com/office/officeart/2005/8/layout/process1"/>
    <dgm:cxn modelId="{78DD63DC-A157-184F-BD28-A0CA18123303}" type="presOf" srcId="{1A639CD5-A123-4D28-9F2C-C00CB0325C1D}" destId="{DA1284B9-CF82-D149-BA18-404A6C6C4144}" srcOrd="0" destOrd="0" presId="urn:microsoft.com/office/officeart/2005/8/layout/process1"/>
    <dgm:cxn modelId="{28C5C4FB-0783-4DBE-8684-28AE09455BDE}" srcId="{88B985D7-AAC6-4D45-9746-A4FF9986B5E5}" destId="{0E8FBAE1-5DD3-4F95-81B3-957B28D242E2}" srcOrd="0" destOrd="0" parTransId="{980A950D-375C-45F4-A910-3326590853DC}" sibTransId="{A4FF4192-FADF-4D7E-A98D-7E2F1430B7E4}"/>
    <dgm:cxn modelId="{D40263E0-511F-A041-B84F-0C4DE74C08F5}" type="presParOf" srcId="{1270F79F-EFF0-5446-B76E-DC7BD2D8D0BB}" destId="{5F404DCF-0F34-F442-BDB4-CAFECBEBCFA0}" srcOrd="0" destOrd="0" presId="urn:microsoft.com/office/officeart/2005/8/layout/process1"/>
    <dgm:cxn modelId="{176171D1-C227-EC46-963A-02DA109D62E1}" type="presParOf" srcId="{1270F79F-EFF0-5446-B76E-DC7BD2D8D0BB}" destId="{2421EB56-3A24-4341-852F-B4F6706690C2}" srcOrd="1" destOrd="0" presId="urn:microsoft.com/office/officeart/2005/8/layout/process1"/>
    <dgm:cxn modelId="{9A79AAFC-6038-A949-93A5-885C35E6EAA6}" type="presParOf" srcId="{2421EB56-3A24-4341-852F-B4F6706690C2}" destId="{4ECDBEE1-D087-5A48-9DD7-5D49F1A4E85D}" srcOrd="0" destOrd="0" presId="urn:microsoft.com/office/officeart/2005/8/layout/process1"/>
    <dgm:cxn modelId="{7205994E-E8CD-FB49-B180-615E606EEA5A}" type="presParOf" srcId="{1270F79F-EFF0-5446-B76E-DC7BD2D8D0BB}" destId="{DA1284B9-CF82-D149-BA18-404A6C6C4144}" srcOrd="2" destOrd="0" presId="urn:microsoft.com/office/officeart/2005/8/layout/process1"/>
    <dgm:cxn modelId="{783E3BFD-715B-094E-8A3A-3F5D7B56B622}" type="presParOf" srcId="{1270F79F-EFF0-5446-B76E-DC7BD2D8D0BB}" destId="{7E228059-91F3-C743-86EC-88D641C1598B}" srcOrd="3" destOrd="0" presId="urn:microsoft.com/office/officeart/2005/8/layout/process1"/>
    <dgm:cxn modelId="{0F647674-36B4-5240-A409-9C7B1DE7ECC7}" type="presParOf" srcId="{7E228059-91F3-C743-86EC-88D641C1598B}" destId="{861AD1E6-2E66-5349-8D4E-7152AA635B8F}" srcOrd="0" destOrd="0" presId="urn:microsoft.com/office/officeart/2005/8/layout/process1"/>
    <dgm:cxn modelId="{E596567B-4BF9-A243-AC46-D292B4D3AD3C}" type="presParOf" srcId="{1270F79F-EFF0-5446-B76E-DC7BD2D8D0BB}" destId="{ACCA4299-84E2-8C45-A8E1-38E33B34FDEB}" srcOrd="4" destOrd="0" presId="urn:microsoft.com/office/officeart/2005/8/layout/process1"/>
    <dgm:cxn modelId="{729E6508-FB87-964E-A50B-863CBD5AFEEE}" type="presParOf" srcId="{1270F79F-EFF0-5446-B76E-DC7BD2D8D0BB}" destId="{DF7C41EB-1AEA-9148-82C1-68EA29B40862}" srcOrd="5" destOrd="0" presId="urn:microsoft.com/office/officeart/2005/8/layout/process1"/>
    <dgm:cxn modelId="{36CBE74A-5643-5344-8806-AAF48835E287}" type="presParOf" srcId="{DF7C41EB-1AEA-9148-82C1-68EA29B40862}" destId="{1A6DBDB1-74D8-9745-9D6D-E7666779EE84}" srcOrd="0" destOrd="0" presId="urn:microsoft.com/office/officeart/2005/8/layout/process1"/>
    <dgm:cxn modelId="{31399CF0-CB3A-C847-B184-77623A8E92EC}" type="presParOf" srcId="{1270F79F-EFF0-5446-B76E-DC7BD2D8D0BB}" destId="{71491B5C-5B83-0A4D-883A-AE7EBA36637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2AAC9E-0F2C-4861-BE79-1A79453AB41F}" type="doc">
      <dgm:prSet loTypeId="urn:microsoft.com/office/officeart/2005/8/layout/process1" loCatId="process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83620AB2-C0D8-4B1D-920B-D6442C110532}">
      <dgm:prSet/>
      <dgm:spPr/>
      <dgm:t>
        <a:bodyPr/>
        <a:lstStyle/>
        <a:p>
          <a:r>
            <a:rPr lang="en-GB" b="1">
              <a:cs typeface="Calibri Light"/>
            </a:rPr>
            <a:t>Dimension Reduction</a:t>
          </a:r>
          <a:endParaRPr lang="en-US" b="1"/>
        </a:p>
      </dgm:t>
    </dgm:pt>
    <dgm:pt modelId="{2526FD23-71C8-4870-97BD-C889AAFA3DAC}" type="parTrans" cxnId="{2E68DD46-657E-45EE-ABFB-200723BCD0E5}">
      <dgm:prSet/>
      <dgm:spPr/>
      <dgm:t>
        <a:bodyPr/>
        <a:lstStyle/>
        <a:p>
          <a:endParaRPr lang="en-US"/>
        </a:p>
      </dgm:t>
    </dgm:pt>
    <dgm:pt modelId="{888D1CF5-08FB-47EC-A94E-876E6E7E015C}" type="sibTrans" cxnId="{2E68DD46-657E-45EE-ABFB-200723BCD0E5}">
      <dgm:prSet/>
      <dgm:spPr/>
      <dgm:t>
        <a:bodyPr/>
        <a:lstStyle/>
        <a:p>
          <a:endParaRPr lang="en-US"/>
        </a:p>
      </dgm:t>
    </dgm:pt>
    <dgm:pt modelId="{1A639CD5-A123-4D28-9F2C-C00CB0325C1D}">
      <dgm:prSet/>
      <dgm:spPr/>
      <dgm:t>
        <a:bodyPr/>
        <a:lstStyle/>
        <a:p>
          <a:r>
            <a:rPr lang="en-US" b="1" dirty="0">
              <a:cs typeface="Calibri Light"/>
            </a:rPr>
            <a:t>Imputation</a:t>
          </a:r>
        </a:p>
      </dgm:t>
    </dgm:pt>
    <dgm:pt modelId="{0FEC2CE9-77B2-486D-9ED3-59EFED29F9F8}" type="parTrans" cxnId="{F209C1BD-AEFE-4C7A-9F06-5E076EAB8382}">
      <dgm:prSet/>
      <dgm:spPr/>
      <dgm:t>
        <a:bodyPr/>
        <a:lstStyle/>
        <a:p>
          <a:endParaRPr lang="en-US"/>
        </a:p>
      </dgm:t>
    </dgm:pt>
    <dgm:pt modelId="{AA43CC8D-C7CE-4ECF-8711-6B8B7D49DA1F}" type="sibTrans" cxnId="{F209C1BD-AEFE-4C7A-9F06-5E076EAB8382}">
      <dgm:prSet/>
      <dgm:spPr/>
      <dgm:t>
        <a:bodyPr/>
        <a:lstStyle/>
        <a:p>
          <a:endParaRPr lang="en-GB"/>
        </a:p>
      </dgm:t>
    </dgm:pt>
    <dgm:pt modelId="{B9960002-548B-4522-AAAF-A2E0CC622826}">
      <dgm:prSet/>
      <dgm:spPr/>
      <dgm:t>
        <a:bodyPr/>
        <a:lstStyle/>
        <a:p>
          <a:r>
            <a:rPr lang="en-GB">
              <a:cs typeface="Calibri Light"/>
            </a:rPr>
            <a:t>PCA</a:t>
          </a:r>
          <a:endParaRPr lang="en-US"/>
        </a:p>
      </dgm:t>
    </dgm:pt>
    <dgm:pt modelId="{D7E7D754-9C88-4CF8-874C-345C979A508B}" type="parTrans" cxnId="{3743165B-2AAC-4FAC-B419-F5521E1D5EE2}">
      <dgm:prSet/>
      <dgm:spPr/>
      <dgm:t>
        <a:bodyPr/>
        <a:lstStyle/>
        <a:p>
          <a:endParaRPr lang="en-US"/>
        </a:p>
      </dgm:t>
    </dgm:pt>
    <dgm:pt modelId="{9CAC97A8-42B9-4A21-AF12-AE7CD803C25C}" type="sibTrans" cxnId="{3743165B-2AAC-4FAC-B419-F5521E1D5EE2}">
      <dgm:prSet/>
      <dgm:spPr/>
      <dgm:t>
        <a:bodyPr/>
        <a:lstStyle/>
        <a:p>
          <a:endParaRPr lang="en-US"/>
        </a:p>
      </dgm:t>
    </dgm:pt>
    <dgm:pt modelId="{E078AA61-1A7C-440A-9549-093E3CE5C2DB}">
      <dgm:prSet/>
      <dgm:spPr/>
      <dgm:t>
        <a:bodyPr/>
        <a:lstStyle/>
        <a:p>
          <a:r>
            <a:rPr lang="en-GB" dirty="0">
              <a:cs typeface="Calibri Light"/>
            </a:rPr>
            <a:t>Mean</a:t>
          </a:r>
        </a:p>
      </dgm:t>
    </dgm:pt>
    <dgm:pt modelId="{B71B0C83-2BAC-4206-8AF5-8D629CB0B2E9}" type="parTrans" cxnId="{6F8CBD58-C741-4B8E-BE9B-D6290A7F027C}">
      <dgm:prSet/>
      <dgm:spPr/>
      <dgm:t>
        <a:bodyPr/>
        <a:lstStyle/>
        <a:p>
          <a:endParaRPr lang="en-US"/>
        </a:p>
      </dgm:t>
    </dgm:pt>
    <dgm:pt modelId="{E987E3AC-9B30-43FF-953B-B97059907DCB}" type="sibTrans" cxnId="{6F8CBD58-C741-4B8E-BE9B-D6290A7F027C}">
      <dgm:prSet/>
      <dgm:spPr/>
      <dgm:t>
        <a:bodyPr/>
        <a:lstStyle/>
        <a:p>
          <a:endParaRPr lang="en-US"/>
        </a:p>
      </dgm:t>
    </dgm:pt>
    <dgm:pt modelId="{0816EE72-4104-424B-B90C-EA3CD2B35450}">
      <dgm:prSet/>
      <dgm:spPr/>
      <dgm:t>
        <a:bodyPr/>
        <a:lstStyle/>
        <a:p>
          <a:r>
            <a:rPr lang="en-GB">
              <a:cs typeface="Calibri Light"/>
            </a:rPr>
            <a:t>Zero</a:t>
          </a:r>
        </a:p>
      </dgm:t>
    </dgm:pt>
    <dgm:pt modelId="{BF4F3508-7AB5-4FCD-9C6A-F84C322D5B07}" type="parTrans" cxnId="{ECD8F1C5-B11F-49D9-B075-DB7E8CE467DB}">
      <dgm:prSet/>
      <dgm:spPr/>
      <dgm:t>
        <a:bodyPr/>
        <a:lstStyle/>
        <a:p>
          <a:endParaRPr lang="en-US"/>
        </a:p>
      </dgm:t>
    </dgm:pt>
    <dgm:pt modelId="{C1F0195C-7756-4566-8AC8-7D1039CAE951}" type="sibTrans" cxnId="{ECD8F1C5-B11F-49D9-B075-DB7E8CE467DB}">
      <dgm:prSet/>
      <dgm:spPr/>
      <dgm:t>
        <a:bodyPr/>
        <a:lstStyle/>
        <a:p>
          <a:endParaRPr lang="en-US"/>
        </a:p>
      </dgm:t>
    </dgm:pt>
    <dgm:pt modelId="{88B985D7-AAC6-4D45-9746-A4FF9986B5E5}">
      <dgm:prSet/>
      <dgm:spPr/>
      <dgm:t>
        <a:bodyPr/>
        <a:lstStyle/>
        <a:p>
          <a:r>
            <a:rPr lang="en-GB" b="1">
              <a:cs typeface="Calibri Light"/>
            </a:rPr>
            <a:t>Imbalance Class</a:t>
          </a:r>
        </a:p>
      </dgm:t>
    </dgm:pt>
    <dgm:pt modelId="{C566C7E7-48D3-47A2-9967-6849EC006A81}" type="parTrans" cxnId="{5E55CF31-880A-4DBA-B412-3F85289481E1}">
      <dgm:prSet/>
      <dgm:spPr/>
      <dgm:t>
        <a:bodyPr/>
        <a:lstStyle/>
        <a:p>
          <a:endParaRPr lang="en-US"/>
        </a:p>
      </dgm:t>
    </dgm:pt>
    <dgm:pt modelId="{448CE7C7-A9C1-4E9A-82B2-F5A76A800114}" type="sibTrans" cxnId="{5E55CF31-880A-4DBA-B412-3F85289481E1}">
      <dgm:prSet/>
      <dgm:spPr/>
      <dgm:t>
        <a:bodyPr/>
        <a:lstStyle/>
        <a:p>
          <a:endParaRPr lang="en-US"/>
        </a:p>
      </dgm:t>
    </dgm:pt>
    <dgm:pt modelId="{0E8FBAE1-5DD3-4F95-81B3-957B28D242E2}">
      <dgm:prSet/>
      <dgm:spPr/>
      <dgm:t>
        <a:bodyPr/>
        <a:lstStyle/>
        <a:p>
          <a:r>
            <a:rPr lang="en-GB" dirty="0">
              <a:cs typeface="Calibri Light"/>
            </a:rPr>
            <a:t>Up Sampling</a:t>
          </a:r>
        </a:p>
      </dgm:t>
    </dgm:pt>
    <dgm:pt modelId="{980A950D-375C-45F4-A910-3326590853DC}" type="parTrans" cxnId="{28C5C4FB-0783-4DBE-8684-28AE09455BDE}">
      <dgm:prSet/>
      <dgm:spPr/>
      <dgm:t>
        <a:bodyPr/>
        <a:lstStyle/>
        <a:p>
          <a:endParaRPr lang="en-US"/>
        </a:p>
      </dgm:t>
    </dgm:pt>
    <dgm:pt modelId="{A4FF4192-FADF-4D7E-A98D-7E2F1430B7E4}" type="sibTrans" cxnId="{28C5C4FB-0783-4DBE-8684-28AE09455BDE}">
      <dgm:prSet/>
      <dgm:spPr/>
      <dgm:t>
        <a:bodyPr/>
        <a:lstStyle/>
        <a:p>
          <a:endParaRPr lang="en-US"/>
        </a:p>
      </dgm:t>
    </dgm:pt>
    <dgm:pt modelId="{BBFF4B94-5A01-E349-B2DE-3DDC07A09DF5}">
      <dgm:prSet phldrT="[Text]"/>
      <dgm:spPr/>
      <dgm:t>
        <a:bodyPr/>
        <a:lstStyle/>
        <a:p>
          <a:r>
            <a:rPr lang="en-US" b="1" dirty="0"/>
            <a:t>Feature Selection</a:t>
          </a:r>
        </a:p>
      </dgm:t>
    </dgm:pt>
    <dgm:pt modelId="{97B20FED-1283-F74C-A3B9-2EB61C33A58A}" type="parTrans" cxnId="{7531FF47-0AA8-D24C-A4C2-8E1EEE76A00E}">
      <dgm:prSet/>
      <dgm:spPr/>
      <dgm:t>
        <a:bodyPr/>
        <a:lstStyle/>
        <a:p>
          <a:endParaRPr lang="en-US"/>
        </a:p>
      </dgm:t>
    </dgm:pt>
    <dgm:pt modelId="{402145DE-EA9F-4548-812D-388C6B2E1D4F}" type="sibTrans" cxnId="{7531FF47-0AA8-D24C-A4C2-8E1EEE76A00E}">
      <dgm:prSet/>
      <dgm:spPr/>
      <dgm:t>
        <a:bodyPr/>
        <a:lstStyle/>
        <a:p>
          <a:endParaRPr lang="en-US"/>
        </a:p>
      </dgm:t>
    </dgm:pt>
    <dgm:pt modelId="{7F0D2F1E-79B3-2144-AF26-FF5DF0CBF2AD}">
      <dgm:prSet phldrT="[Text]"/>
      <dgm:spPr/>
      <dgm:t>
        <a:bodyPr/>
        <a:lstStyle/>
        <a:p>
          <a:r>
            <a:rPr lang="en-US" dirty="0"/>
            <a:t>Pearson Correlation </a:t>
          </a:r>
        </a:p>
      </dgm:t>
    </dgm:pt>
    <dgm:pt modelId="{77C456B3-3266-2E42-843F-FD075BE70BDF}" type="parTrans" cxnId="{DB083EA4-2534-7F4E-8E9D-73A6A5BAAD6C}">
      <dgm:prSet/>
      <dgm:spPr/>
      <dgm:t>
        <a:bodyPr/>
        <a:lstStyle/>
        <a:p>
          <a:endParaRPr lang="en-US"/>
        </a:p>
      </dgm:t>
    </dgm:pt>
    <dgm:pt modelId="{F9242536-D44A-7F47-A380-C15C5CE31405}" type="sibTrans" cxnId="{DB083EA4-2534-7F4E-8E9D-73A6A5BAAD6C}">
      <dgm:prSet/>
      <dgm:spPr/>
      <dgm:t>
        <a:bodyPr/>
        <a:lstStyle/>
        <a:p>
          <a:endParaRPr lang="en-US"/>
        </a:p>
      </dgm:t>
    </dgm:pt>
    <dgm:pt modelId="{1270F79F-EFF0-5446-B76E-DC7BD2D8D0BB}" type="pres">
      <dgm:prSet presAssocID="{522AAC9E-0F2C-4861-BE79-1A79453AB41F}" presName="Name0" presStyleCnt="0">
        <dgm:presLayoutVars>
          <dgm:dir/>
          <dgm:resizeHandles val="exact"/>
        </dgm:presLayoutVars>
      </dgm:prSet>
      <dgm:spPr/>
    </dgm:pt>
    <dgm:pt modelId="{035CDC80-B6CE-2A47-9FE7-AF018B71463F}" type="pres">
      <dgm:prSet presAssocID="{BBFF4B94-5A01-E349-B2DE-3DDC07A09DF5}" presName="node" presStyleLbl="node1" presStyleIdx="0" presStyleCnt="4">
        <dgm:presLayoutVars>
          <dgm:bulletEnabled val="1"/>
        </dgm:presLayoutVars>
      </dgm:prSet>
      <dgm:spPr/>
    </dgm:pt>
    <dgm:pt modelId="{C3F7DC6B-1625-B444-B57A-7FD35E9E7878}" type="pres">
      <dgm:prSet presAssocID="{402145DE-EA9F-4548-812D-388C6B2E1D4F}" presName="sibTrans" presStyleLbl="sibTrans2D1" presStyleIdx="0" presStyleCnt="3"/>
      <dgm:spPr/>
    </dgm:pt>
    <dgm:pt modelId="{C98EA217-F22A-F248-BFA2-53F4B46F2095}" type="pres">
      <dgm:prSet presAssocID="{402145DE-EA9F-4548-812D-388C6B2E1D4F}" presName="connectorText" presStyleLbl="sibTrans2D1" presStyleIdx="0" presStyleCnt="3"/>
      <dgm:spPr/>
    </dgm:pt>
    <dgm:pt modelId="{DA1284B9-CF82-D149-BA18-404A6C6C4144}" type="pres">
      <dgm:prSet presAssocID="{1A639CD5-A123-4D28-9F2C-C00CB0325C1D}" presName="node" presStyleLbl="node1" presStyleIdx="1" presStyleCnt="4">
        <dgm:presLayoutVars>
          <dgm:bulletEnabled val="1"/>
        </dgm:presLayoutVars>
      </dgm:prSet>
      <dgm:spPr/>
    </dgm:pt>
    <dgm:pt modelId="{7E228059-91F3-C743-86EC-88D641C1598B}" type="pres">
      <dgm:prSet presAssocID="{AA43CC8D-C7CE-4ECF-8711-6B8B7D49DA1F}" presName="sibTrans" presStyleLbl="sibTrans2D1" presStyleIdx="1" presStyleCnt="3"/>
      <dgm:spPr/>
    </dgm:pt>
    <dgm:pt modelId="{861AD1E6-2E66-5349-8D4E-7152AA635B8F}" type="pres">
      <dgm:prSet presAssocID="{AA43CC8D-C7CE-4ECF-8711-6B8B7D49DA1F}" presName="connectorText" presStyleLbl="sibTrans2D1" presStyleIdx="1" presStyleCnt="3"/>
      <dgm:spPr/>
    </dgm:pt>
    <dgm:pt modelId="{ACCA4299-84E2-8C45-A8E1-38E33B34FDEB}" type="pres">
      <dgm:prSet presAssocID="{83620AB2-C0D8-4B1D-920B-D6442C110532}" presName="node" presStyleLbl="node1" presStyleIdx="2" presStyleCnt="4">
        <dgm:presLayoutVars>
          <dgm:bulletEnabled val="1"/>
        </dgm:presLayoutVars>
      </dgm:prSet>
      <dgm:spPr/>
    </dgm:pt>
    <dgm:pt modelId="{DF7C41EB-1AEA-9148-82C1-68EA29B40862}" type="pres">
      <dgm:prSet presAssocID="{888D1CF5-08FB-47EC-A94E-876E6E7E015C}" presName="sibTrans" presStyleLbl="sibTrans2D1" presStyleIdx="2" presStyleCnt="3"/>
      <dgm:spPr/>
    </dgm:pt>
    <dgm:pt modelId="{1A6DBDB1-74D8-9745-9D6D-E7666779EE84}" type="pres">
      <dgm:prSet presAssocID="{888D1CF5-08FB-47EC-A94E-876E6E7E015C}" presName="connectorText" presStyleLbl="sibTrans2D1" presStyleIdx="2" presStyleCnt="3"/>
      <dgm:spPr/>
    </dgm:pt>
    <dgm:pt modelId="{71491B5C-5B83-0A4D-883A-AE7EBA366379}" type="pres">
      <dgm:prSet presAssocID="{88B985D7-AAC6-4D45-9746-A4FF9986B5E5}" presName="node" presStyleLbl="node1" presStyleIdx="3" presStyleCnt="4">
        <dgm:presLayoutVars>
          <dgm:bulletEnabled val="1"/>
        </dgm:presLayoutVars>
      </dgm:prSet>
      <dgm:spPr/>
    </dgm:pt>
  </dgm:ptLst>
  <dgm:cxnLst>
    <dgm:cxn modelId="{F4972113-9301-5F45-B09E-A38BCA275273}" type="presOf" srcId="{888D1CF5-08FB-47EC-A94E-876E6E7E015C}" destId="{1A6DBDB1-74D8-9745-9D6D-E7666779EE84}" srcOrd="1" destOrd="0" presId="urn:microsoft.com/office/officeart/2005/8/layout/process1"/>
    <dgm:cxn modelId="{4583B113-E86D-E34D-81A3-12573F38E2C3}" type="presOf" srcId="{402145DE-EA9F-4548-812D-388C6B2E1D4F}" destId="{C3F7DC6B-1625-B444-B57A-7FD35E9E7878}" srcOrd="0" destOrd="0" presId="urn:microsoft.com/office/officeart/2005/8/layout/process1"/>
    <dgm:cxn modelId="{C568081F-6E9D-9A47-A88D-3D5FF2C6C3FB}" type="presOf" srcId="{AA43CC8D-C7CE-4ECF-8711-6B8B7D49DA1F}" destId="{861AD1E6-2E66-5349-8D4E-7152AA635B8F}" srcOrd="1" destOrd="0" presId="urn:microsoft.com/office/officeart/2005/8/layout/process1"/>
    <dgm:cxn modelId="{DF5A2A31-BDD1-7F44-9106-BC39F57A329F}" type="presOf" srcId="{7F0D2F1E-79B3-2144-AF26-FF5DF0CBF2AD}" destId="{035CDC80-B6CE-2A47-9FE7-AF018B71463F}" srcOrd="0" destOrd="1" presId="urn:microsoft.com/office/officeart/2005/8/layout/process1"/>
    <dgm:cxn modelId="{5E55CF31-880A-4DBA-B412-3F85289481E1}" srcId="{522AAC9E-0F2C-4861-BE79-1A79453AB41F}" destId="{88B985D7-AAC6-4D45-9746-A4FF9986B5E5}" srcOrd="3" destOrd="0" parTransId="{C566C7E7-48D3-47A2-9967-6849EC006A81}" sibTransId="{448CE7C7-A9C1-4E9A-82B2-F5A76A800114}"/>
    <dgm:cxn modelId="{C914EA36-7A63-E648-8F56-CAE9A6E0928A}" type="presOf" srcId="{0816EE72-4104-424B-B90C-EA3CD2B35450}" destId="{DA1284B9-CF82-D149-BA18-404A6C6C4144}" srcOrd="0" destOrd="2" presId="urn:microsoft.com/office/officeart/2005/8/layout/process1"/>
    <dgm:cxn modelId="{08284F3C-8D83-D940-AA69-93CD2C34171B}" type="presOf" srcId="{E078AA61-1A7C-440A-9549-093E3CE5C2DB}" destId="{DA1284B9-CF82-D149-BA18-404A6C6C4144}" srcOrd="0" destOrd="1" presId="urn:microsoft.com/office/officeart/2005/8/layout/process1"/>
    <dgm:cxn modelId="{3743165B-2AAC-4FAC-B419-F5521E1D5EE2}" srcId="{83620AB2-C0D8-4B1D-920B-D6442C110532}" destId="{B9960002-548B-4522-AAAF-A2E0CC622826}" srcOrd="0" destOrd="0" parTransId="{D7E7D754-9C88-4CF8-874C-345C979A508B}" sibTransId="{9CAC97A8-42B9-4A21-AF12-AE7CD803C25C}"/>
    <dgm:cxn modelId="{2E68DD46-657E-45EE-ABFB-200723BCD0E5}" srcId="{522AAC9E-0F2C-4861-BE79-1A79453AB41F}" destId="{83620AB2-C0D8-4B1D-920B-D6442C110532}" srcOrd="2" destOrd="0" parTransId="{2526FD23-71C8-4870-97BD-C889AAFA3DAC}" sibTransId="{888D1CF5-08FB-47EC-A94E-876E6E7E015C}"/>
    <dgm:cxn modelId="{7531FF47-0AA8-D24C-A4C2-8E1EEE76A00E}" srcId="{522AAC9E-0F2C-4861-BE79-1A79453AB41F}" destId="{BBFF4B94-5A01-E349-B2DE-3DDC07A09DF5}" srcOrd="0" destOrd="0" parTransId="{97B20FED-1283-F74C-A3B9-2EB61C33A58A}" sibTransId="{402145DE-EA9F-4548-812D-388C6B2E1D4F}"/>
    <dgm:cxn modelId="{F05CF34A-98D8-DA4B-81B5-6B50737A09EB}" type="presOf" srcId="{1A639CD5-A123-4D28-9F2C-C00CB0325C1D}" destId="{DA1284B9-CF82-D149-BA18-404A6C6C4144}" srcOrd="0" destOrd="0" presId="urn:microsoft.com/office/officeart/2005/8/layout/process1"/>
    <dgm:cxn modelId="{6F8CBD58-C741-4B8E-BE9B-D6290A7F027C}" srcId="{1A639CD5-A123-4D28-9F2C-C00CB0325C1D}" destId="{E078AA61-1A7C-440A-9549-093E3CE5C2DB}" srcOrd="0" destOrd="0" parTransId="{B71B0C83-2BAC-4206-8AF5-8D629CB0B2E9}" sibTransId="{E987E3AC-9B30-43FF-953B-B97059907DCB}"/>
    <dgm:cxn modelId="{020B7D84-AF91-4F47-80D1-2D6B6D29B818}" type="presOf" srcId="{BBFF4B94-5A01-E349-B2DE-3DDC07A09DF5}" destId="{035CDC80-B6CE-2A47-9FE7-AF018B71463F}" srcOrd="0" destOrd="0" presId="urn:microsoft.com/office/officeart/2005/8/layout/process1"/>
    <dgm:cxn modelId="{5292828B-0EA9-FA47-9560-B4C316589187}" type="presOf" srcId="{88B985D7-AAC6-4D45-9746-A4FF9986B5E5}" destId="{71491B5C-5B83-0A4D-883A-AE7EBA366379}" srcOrd="0" destOrd="0" presId="urn:microsoft.com/office/officeart/2005/8/layout/process1"/>
    <dgm:cxn modelId="{DB083EA4-2534-7F4E-8E9D-73A6A5BAAD6C}" srcId="{BBFF4B94-5A01-E349-B2DE-3DDC07A09DF5}" destId="{7F0D2F1E-79B3-2144-AF26-FF5DF0CBF2AD}" srcOrd="0" destOrd="0" parTransId="{77C456B3-3266-2E42-843F-FD075BE70BDF}" sibTransId="{F9242536-D44A-7F47-A380-C15C5CE31405}"/>
    <dgm:cxn modelId="{4B25A7AE-E900-CC48-8620-419651323EB5}" type="presOf" srcId="{522AAC9E-0F2C-4861-BE79-1A79453AB41F}" destId="{1270F79F-EFF0-5446-B76E-DC7BD2D8D0BB}" srcOrd="0" destOrd="0" presId="urn:microsoft.com/office/officeart/2005/8/layout/process1"/>
    <dgm:cxn modelId="{492B34B6-88D3-F645-BA65-19A35CAC901A}" type="presOf" srcId="{888D1CF5-08FB-47EC-A94E-876E6E7E015C}" destId="{DF7C41EB-1AEA-9148-82C1-68EA29B40862}" srcOrd="0" destOrd="0" presId="urn:microsoft.com/office/officeart/2005/8/layout/process1"/>
    <dgm:cxn modelId="{3FE3ECB6-4CE3-D94B-BDE5-C90B65C0EB62}" type="presOf" srcId="{0E8FBAE1-5DD3-4F95-81B3-957B28D242E2}" destId="{71491B5C-5B83-0A4D-883A-AE7EBA366379}" srcOrd="0" destOrd="1" presId="urn:microsoft.com/office/officeart/2005/8/layout/process1"/>
    <dgm:cxn modelId="{DA156AB8-1961-AD41-B969-93FFE20695A2}" type="presOf" srcId="{402145DE-EA9F-4548-812D-388C6B2E1D4F}" destId="{C98EA217-F22A-F248-BFA2-53F4B46F2095}" srcOrd="1" destOrd="0" presId="urn:microsoft.com/office/officeart/2005/8/layout/process1"/>
    <dgm:cxn modelId="{F209C1BD-AEFE-4C7A-9F06-5E076EAB8382}" srcId="{522AAC9E-0F2C-4861-BE79-1A79453AB41F}" destId="{1A639CD5-A123-4D28-9F2C-C00CB0325C1D}" srcOrd="1" destOrd="0" parTransId="{0FEC2CE9-77B2-486D-9ED3-59EFED29F9F8}" sibTransId="{AA43CC8D-C7CE-4ECF-8711-6B8B7D49DA1F}"/>
    <dgm:cxn modelId="{ECD8F1C5-B11F-49D9-B075-DB7E8CE467DB}" srcId="{1A639CD5-A123-4D28-9F2C-C00CB0325C1D}" destId="{0816EE72-4104-424B-B90C-EA3CD2B35450}" srcOrd="1" destOrd="0" parTransId="{BF4F3508-7AB5-4FCD-9C6A-F84C322D5B07}" sibTransId="{C1F0195C-7756-4566-8AC8-7D1039CAE951}"/>
    <dgm:cxn modelId="{25C311DE-3476-B34E-B197-69DA64FDCEB3}" type="presOf" srcId="{83620AB2-C0D8-4B1D-920B-D6442C110532}" destId="{ACCA4299-84E2-8C45-A8E1-38E33B34FDEB}" srcOrd="0" destOrd="0" presId="urn:microsoft.com/office/officeart/2005/8/layout/process1"/>
    <dgm:cxn modelId="{AB59FBE4-AEA6-A54D-846C-7830A7E19785}" type="presOf" srcId="{AA43CC8D-C7CE-4ECF-8711-6B8B7D49DA1F}" destId="{7E228059-91F3-C743-86EC-88D641C1598B}" srcOrd="0" destOrd="0" presId="urn:microsoft.com/office/officeart/2005/8/layout/process1"/>
    <dgm:cxn modelId="{CA02AEF5-C39D-EF4E-92B9-2C5B6DB4E0AD}" type="presOf" srcId="{B9960002-548B-4522-AAAF-A2E0CC622826}" destId="{ACCA4299-84E2-8C45-A8E1-38E33B34FDEB}" srcOrd="0" destOrd="1" presId="urn:microsoft.com/office/officeart/2005/8/layout/process1"/>
    <dgm:cxn modelId="{28C5C4FB-0783-4DBE-8684-28AE09455BDE}" srcId="{88B985D7-AAC6-4D45-9746-A4FF9986B5E5}" destId="{0E8FBAE1-5DD3-4F95-81B3-957B28D242E2}" srcOrd="0" destOrd="0" parTransId="{980A950D-375C-45F4-A910-3326590853DC}" sibTransId="{A4FF4192-FADF-4D7E-A98D-7E2F1430B7E4}"/>
    <dgm:cxn modelId="{2292D1B3-E6F4-2F4B-9BAE-BF01947400DC}" type="presParOf" srcId="{1270F79F-EFF0-5446-B76E-DC7BD2D8D0BB}" destId="{035CDC80-B6CE-2A47-9FE7-AF018B71463F}" srcOrd="0" destOrd="0" presId="urn:microsoft.com/office/officeart/2005/8/layout/process1"/>
    <dgm:cxn modelId="{CF3D229B-EE9D-FF43-84B3-3A659A53A509}" type="presParOf" srcId="{1270F79F-EFF0-5446-B76E-DC7BD2D8D0BB}" destId="{C3F7DC6B-1625-B444-B57A-7FD35E9E7878}" srcOrd="1" destOrd="0" presId="urn:microsoft.com/office/officeart/2005/8/layout/process1"/>
    <dgm:cxn modelId="{80019488-DA06-F144-A4A6-8B2FF4382071}" type="presParOf" srcId="{C3F7DC6B-1625-B444-B57A-7FD35E9E7878}" destId="{C98EA217-F22A-F248-BFA2-53F4B46F2095}" srcOrd="0" destOrd="0" presId="urn:microsoft.com/office/officeart/2005/8/layout/process1"/>
    <dgm:cxn modelId="{1E1A173A-621B-0345-B05E-20D6A8DD915E}" type="presParOf" srcId="{1270F79F-EFF0-5446-B76E-DC7BD2D8D0BB}" destId="{DA1284B9-CF82-D149-BA18-404A6C6C4144}" srcOrd="2" destOrd="0" presId="urn:microsoft.com/office/officeart/2005/8/layout/process1"/>
    <dgm:cxn modelId="{1C0FF330-EBDD-AC40-A23C-3E02B0E850C5}" type="presParOf" srcId="{1270F79F-EFF0-5446-B76E-DC7BD2D8D0BB}" destId="{7E228059-91F3-C743-86EC-88D641C1598B}" srcOrd="3" destOrd="0" presId="urn:microsoft.com/office/officeart/2005/8/layout/process1"/>
    <dgm:cxn modelId="{4EE9FB18-066B-BA43-8522-5C7D71A8C792}" type="presParOf" srcId="{7E228059-91F3-C743-86EC-88D641C1598B}" destId="{861AD1E6-2E66-5349-8D4E-7152AA635B8F}" srcOrd="0" destOrd="0" presId="urn:microsoft.com/office/officeart/2005/8/layout/process1"/>
    <dgm:cxn modelId="{7640807D-3DDB-CD46-B9A8-B97FC88FB9D6}" type="presParOf" srcId="{1270F79F-EFF0-5446-B76E-DC7BD2D8D0BB}" destId="{ACCA4299-84E2-8C45-A8E1-38E33B34FDEB}" srcOrd="4" destOrd="0" presId="urn:microsoft.com/office/officeart/2005/8/layout/process1"/>
    <dgm:cxn modelId="{33B7661C-3051-E24D-A5BF-8280A6B3746C}" type="presParOf" srcId="{1270F79F-EFF0-5446-B76E-DC7BD2D8D0BB}" destId="{DF7C41EB-1AEA-9148-82C1-68EA29B40862}" srcOrd="5" destOrd="0" presId="urn:microsoft.com/office/officeart/2005/8/layout/process1"/>
    <dgm:cxn modelId="{FEE9C6AD-CA16-3C41-96E5-2D49E39A0083}" type="presParOf" srcId="{DF7C41EB-1AEA-9148-82C1-68EA29B40862}" destId="{1A6DBDB1-74D8-9745-9D6D-E7666779EE84}" srcOrd="0" destOrd="0" presId="urn:microsoft.com/office/officeart/2005/8/layout/process1"/>
    <dgm:cxn modelId="{64BD6070-DC11-4044-A771-B464592E7A38}" type="presParOf" srcId="{1270F79F-EFF0-5446-B76E-DC7BD2D8D0BB}" destId="{71491B5C-5B83-0A4D-883A-AE7EBA36637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11D3982-29E5-40CB-ABD1-B48763786D29}" type="doc">
      <dgm:prSet loTypeId="urn:microsoft.com/office/officeart/2005/8/layout/lProcess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F99F694F-EBFA-4E14-8506-4D2540C5B5AA}">
      <dgm:prSet phldrT="[Text]"/>
      <dgm:spPr/>
      <dgm:t>
        <a:bodyPr/>
        <a:lstStyle/>
        <a:p>
          <a:r>
            <a:rPr lang="en-GB">
              <a:latin typeface="Calibri"/>
              <a:cs typeface="Calibri"/>
            </a:rPr>
            <a:t>Input Data</a:t>
          </a:r>
          <a:endParaRPr lang="en-GB" sz="3000">
            <a:latin typeface="Calibri"/>
            <a:cs typeface="Calibri"/>
          </a:endParaRPr>
        </a:p>
      </dgm:t>
    </dgm:pt>
    <dgm:pt modelId="{4E7DE5E1-2860-48F4-8985-90DCA4E5B2C6}" type="parTrans" cxnId="{73F20BDC-02AD-45EF-A705-AEA29EB2CFBE}">
      <dgm:prSet/>
      <dgm:spPr/>
      <dgm:t>
        <a:bodyPr/>
        <a:lstStyle/>
        <a:p>
          <a:endParaRPr lang="en-GB"/>
        </a:p>
      </dgm:t>
    </dgm:pt>
    <dgm:pt modelId="{6961A109-090A-4BC5-85D8-A26D96E3C720}" type="sibTrans" cxnId="{73F20BDC-02AD-45EF-A705-AEA29EB2CFBE}">
      <dgm:prSet/>
      <dgm:spPr/>
      <dgm:t>
        <a:bodyPr/>
        <a:lstStyle/>
        <a:p>
          <a:endParaRPr lang="en-GB"/>
        </a:p>
      </dgm:t>
    </dgm:pt>
    <dgm:pt modelId="{91D8261D-294A-4394-8615-723DDD147446}">
      <dgm:prSet phldrT="[Text]"/>
      <dgm:spPr/>
      <dgm:t>
        <a:bodyPr/>
        <a:lstStyle/>
        <a:p>
          <a:r>
            <a:rPr lang="en-GB">
              <a:latin typeface="Calibri"/>
              <a:cs typeface="Calibri"/>
            </a:rPr>
            <a:t>Pearson Correlation</a:t>
          </a:r>
        </a:p>
      </dgm:t>
    </dgm:pt>
    <dgm:pt modelId="{F6C9F6A4-A18F-46DF-9A0F-45105948CD1B}" type="parTrans" cxnId="{73406F13-D836-476E-9D89-B0169107EB71}">
      <dgm:prSet/>
      <dgm:spPr/>
      <dgm:t>
        <a:bodyPr/>
        <a:lstStyle/>
        <a:p>
          <a:endParaRPr lang="en-GB"/>
        </a:p>
      </dgm:t>
    </dgm:pt>
    <dgm:pt modelId="{E55E4C3F-20A0-454F-9C45-6989E710CB13}" type="sibTrans" cxnId="{73406F13-D836-476E-9D89-B0169107EB71}">
      <dgm:prSet/>
      <dgm:spPr/>
      <dgm:t>
        <a:bodyPr/>
        <a:lstStyle/>
        <a:p>
          <a:endParaRPr lang="en-GB"/>
        </a:p>
      </dgm:t>
    </dgm:pt>
    <dgm:pt modelId="{56510B85-B4B6-4EB9-8B0D-B246631B22BB}">
      <dgm:prSet phldrT="[Text]"/>
      <dgm:spPr/>
      <dgm:t>
        <a:bodyPr/>
        <a:lstStyle/>
        <a:p>
          <a:r>
            <a:rPr lang="en-GB">
              <a:latin typeface="Calibri"/>
              <a:cs typeface="Calibri"/>
            </a:rPr>
            <a:t>Mean Imputation</a:t>
          </a:r>
        </a:p>
      </dgm:t>
    </dgm:pt>
    <dgm:pt modelId="{668CE5E0-06DC-44BE-A145-BC80B5061F4D}" type="parTrans" cxnId="{767B2B39-DC54-4505-9F71-5333683ACB56}">
      <dgm:prSet/>
      <dgm:spPr/>
      <dgm:t>
        <a:bodyPr/>
        <a:lstStyle/>
        <a:p>
          <a:endParaRPr lang="en-GB"/>
        </a:p>
      </dgm:t>
    </dgm:pt>
    <dgm:pt modelId="{161B4ADA-A30C-4F50-B5C3-32FA3060E67A}" type="sibTrans" cxnId="{767B2B39-DC54-4505-9F71-5333683ACB56}">
      <dgm:prSet/>
      <dgm:spPr/>
      <dgm:t>
        <a:bodyPr/>
        <a:lstStyle/>
        <a:p>
          <a:endParaRPr lang="en-GB"/>
        </a:p>
      </dgm:t>
    </dgm:pt>
    <dgm:pt modelId="{3288499B-7847-4A4B-9E94-706D2C71461B}">
      <dgm:prSet phldrT="[Text]"/>
      <dgm:spPr/>
      <dgm:t>
        <a:bodyPr/>
        <a:lstStyle/>
        <a:p>
          <a:r>
            <a:rPr lang="en-GB">
              <a:latin typeface="Calibri"/>
              <a:cs typeface="Calibri"/>
            </a:rPr>
            <a:t>Up Sampling</a:t>
          </a:r>
        </a:p>
      </dgm:t>
    </dgm:pt>
    <dgm:pt modelId="{CEEAECB3-9118-4C3D-8423-9AD7CAA7EA64}" type="parTrans" cxnId="{867A0608-04D2-44A5-8CC1-CA616352C085}">
      <dgm:prSet/>
      <dgm:spPr/>
      <dgm:t>
        <a:bodyPr/>
        <a:lstStyle/>
        <a:p>
          <a:endParaRPr lang="en-GB"/>
        </a:p>
      </dgm:t>
    </dgm:pt>
    <dgm:pt modelId="{96B135AC-069E-4F06-B394-9D676D5CB63A}" type="sibTrans" cxnId="{867A0608-04D2-44A5-8CC1-CA616352C085}">
      <dgm:prSet/>
      <dgm:spPr/>
      <dgm:t>
        <a:bodyPr/>
        <a:lstStyle/>
        <a:p>
          <a:endParaRPr lang="en-GB"/>
        </a:p>
      </dgm:t>
    </dgm:pt>
    <dgm:pt modelId="{FABB281D-6933-45D9-9721-C9E200D50CB6}">
      <dgm:prSet phldrT="[Text]"/>
      <dgm:spPr/>
      <dgm:t>
        <a:bodyPr/>
        <a:lstStyle/>
        <a:p>
          <a:r>
            <a:rPr lang="en-GB">
              <a:latin typeface="Calibri"/>
              <a:cs typeface="Calibri"/>
            </a:rPr>
            <a:t>Learning with Noise</a:t>
          </a:r>
        </a:p>
      </dgm:t>
    </dgm:pt>
    <dgm:pt modelId="{2DBD63E3-5321-41E3-9597-4B92E77DEAA8}" type="parTrans" cxnId="{FE11565C-2F2B-4166-BC0F-57CFD398A4A9}">
      <dgm:prSet/>
      <dgm:spPr/>
      <dgm:t>
        <a:bodyPr/>
        <a:lstStyle/>
        <a:p>
          <a:endParaRPr lang="en-GB"/>
        </a:p>
      </dgm:t>
    </dgm:pt>
    <dgm:pt modelId="{A44ACFB2-308A-4896-93FB-65C5FB7A5E20}" type="sibTrans" cxnId="{FE11565C-2F2B-4166-BC0F-57CFD398A4A9}">
      <dgm:prSet/>
      <dgm:spPr/>
      <dgm:t>
        <a:bodyPr/>
        <a:lstStyle/>
        <a:p>
          <a:endParaRPr lang="en-GB"/>
        </a:p>
      </dgm:t>
    </dgm:pt>
    <dgm:pt modelId="{E04BDD3E-9FED-494F-B60A-A6986598AA81}">
      <dgm:prSet phldrT="[Text]"/>
      <dgm:spPr/>
      <dgm:t>
        <a:bodyPr/>
        <a:lstStyle/>
        <a:p>
          <a:r>
            <a:rPr lang="en-GB" sz="2600">
              <a:latin typeface="Calibri"/>
              <a:cs typeface="Calibri"/>
            </a:rPr>
            <a:t>Positive Bag</a:t>
          </a:r>
        </a:p>
      </dgm:t>
    </dgm:pt>
    <dgm:pt modelId="{2CE668E8-C795-491D-B7A8-9592792B6B50}" type="parTrans" cxnId="{09B7F7DA-9254-4063-A1F0-FFA11C92717D}">
      <dgm:prSet/>
      <dgm:spPr/>
      <dgm:t>
        <a:bodyPr/>
        <a:lstStyle/>
        <a:p>
          <a:endParaRPr lang="en-GB"/>
        </a:p>
      </dgm:t>
    </dgm:pt>
    <dgm:pt modelId="{2EFFABBA-46D2-41E5-9A32-E8B6F8AA17CF}" type="sibTrans" cxnId="{09B7F7DA-9254-4063-A1F0-FFA11C92717D}">
      <dgm:prSet/>
      <dgm:spPr/>
      <dgm:t>
        <a:bodyPr/>
        <a:lstStyle/>
        <a:p>
          <a:endParaRPr lang="en-GB"/>
        </a:p>
      </dgm:t>
    </dgm:pt>
    <dgm:pt modelId="{27ED7290-1D49-454A-B66E-3F4B5A54B93C}">
      <dgm:prSet phldrT="[Text]"/>
      <dgm:spPr/>
      <dgm:t>
        <a:bodyPr/>
        <a:lstStyle/>
        <a:p>
          <a:r>
            <a:rPr lang="en-GB" sz="2200">
              <a:latin typeface="Calibri"/>
              <a:cs typeface="Calibri"/>
            </a:rPr>
            <a:t>Correct Male</a:t>
          </a:r>
        </a:p>
      </dgm:t>
    </dgm:pt>
    <dgm:pt modelId="{F35A1073-4F9E-4CDA-85AC-24335C0CA703}" type="parTrans" cxnId="{E6B01850-37FA-45B4-B878-2AB4E1D4E0D3}">
      <dgm:prSet/>
      <dgm:spPr/>
      <dgm:t>
        <a:bodyPr/>
        <a:lstStyle/>
        <a:p>
          <a:endParaRPr lang="en-GB"/>
        </a:p>
      </dgm:t>
    </dgm:pt>
    <dgm:pt modelId="{3E605065-0425-427A-8C8F-C727879CF42D}" type="sibTrans" cxnId="{E6B01850-37FA-45B4-B878-2AB4E1D4E0D3}">
      <dgm:prSet/>
      <dgm:spPr/>
      <dgm:t>
        <a:bodyPr/>
        <a:lstStyle/>
        <a:p>
          <a:endParaRPr lang="en-GB"/>
        </a:p>
      </dgm:t>
    </dgm:pt>
    <dgm:pt modelId="{7C8B0D10-77D3-4694-981B-0249A8DEE3FC}">
      <dgm:prSet phldrT="[Text]"/>
      <dgm:spPr/>
      <dgm:t>
        <a:bodyPr/>
        <a:lstStyle/>
        <a:p>
          <a:r>
            <a:rPr lang="en-GB" sz="2200">
              <a:latin typeface="Calibri"/>
              <a:cs typeface="Calibri"/>
            </a:rPr>
            <a:t>CorrectHigh</a:t>
          </a:r>
        </a:p>
      </dgm:t>
    </dgm:pt>
    <dgm:pt modelId="{F2A1C02E-6E95-4899-8E50-8FFFE8F0AA6E}" type="parTrans" cxnId="{C80847CE-EEB3-42AC-9B35-CDA8D15376DA}">
      <dgm:prSet/>
      <dgm:spPr/>
      <dgm:t>
        <a:bodyPr/>
        <a:lstStyle/>
        <a:p>
          <a:endParaRPr lang="en-GB"/>
        </a:p>
      </dgm:t>
    </dgm:pt>
    <dgm:pt modelId="{8A86D7CF-847F-4B0C-9C63-180F19D93F4F}" type="sibTrans" cxnId="{C80847CE-EEB3-42AC-9B35-CDA8D15376DA}">
      <dgm:prSet/>
      <dgm:spPr/>
      <dgm:t>
        <a:bodyPr/>
        <a:lstStyle/>
        <a:p>
          <a:endParaRPr lang="en-GB"/>
        </a:p>
      </dgm:t>
    </dgm:pt>
    <dgm:pt modelId="{AA920DF4-1A9E-40C9-B5B6-92147E29603B}">
      <dgm:prSet phldrT="[Text]"/>
      <dgm:spPr/>
      <dgm:t>
        <a:bodyPr/>
        <a:lstStyle/>
        <a:p>
          <a:r>
            <a:rPr lang="en-GB" sz="3400">
              <a:latin typeface="Calibri"/>
              <a:cs typeface="Calibri"/>
            </a:rPr>
            <a:t>Negative Bag</a:t>
          </a:r>
        </a:p>
      </dgm:t>
    </dgm:pt>
    <dgm:pt modelId="{26F3B5C2-4908-4A09-BFFF-4DF309251062}" type="parTrans" cxnId="{1C6C6DD6-26E7-4118-B52A-0FADE61D5FE6}">
      <dgm:prSet/>
      <dgm:spPr/>
      <dgm:t>
        <a:bodyPr/>
        <a:lstStyle/>
        <a:p>
          <a:endParaRPr lang="en-GB"/>
        </a:p>
      </dgm:t>
    </dgm:pt>
    <dgm:pt modelId="{A67AEC0E-1334-4BAD-9298-D5BF1326FEF0}" type="sibTrans" cxnId="{1C6C6DD6-26E7-4118-B52A-0FADE61D5FE6}">
      <dgm:prSet/>
      <dgm:spPr/>
      <dgm:t>
        <a:bodyPr/>
        <a:lstStyle/>
        <a:p>
          <a:endParaRPr lang="en-GB"/>
        </a:p>
      </dgm:t>
    </dgm:pt>
    <dgm:pt modelId="{17CE63B2-26BF-43E0-ADA6-F66E9532B2A0}">
      <dgm:prSet phldrT="[Text]"/>
      <dgm:spPr/>
      <dgm:t>
        <a:bodyPr/>
        <a:lstStyle/>
        <a:p>
          <a:r>
            <a:rPr lang="en-GB" sz="3400">
              <a:latin typeface="Calibri"/>
              <a:cs typeface="Calibri"/>
            </a:rPr>
            <a:t>Base Model</a:t>
          </a:r>
        </a:p>
      </dgm:t>
    </dgm:pt>
    <dgm:pt modelId="{4D270695-7E88-4E0F-95B4-B4470C5D2B93}" type="parTrans" cxnId="{D2E15218-00C6-4B4B-901D-86A32B3B65A9}">
      <dgm:prSet/>
      <dgm:spPr/>
    </dgm:pt>
    <dgm:pt modelId="{AB266A6E-F47B-4DB9-92C4-D4D421C232EE}" type="sibTrans" cxnId="{D2E15218-00C6-4B4B-901D-86A32B3B65A9}">
      <dgm:prSet/>
      <dgm:spPr/>
    </dgm:pt>
    <dgm:pt modelId="{7DA619F1-F345-4FBC-8105-97D60E81C0A7}">
      <dgm:prSet phldrT="[Text]"/>
      <dgm:spPr/>
      <dgm:t>
        <a:bodyPr/>
        <a:lstStyle/>
        <a:p>
          <a:r>
            <a:rPr lang="en-GB">
              <a:latin typeface="Calibri"/>
              <a:cs typeface="Calibri"/>
            </a:rPr>
            <a:t>PCA</a:t>
          </a:r>
        </a:p>
      </dgm:t>
    </dgm:pt>
    <dgm:pt modelId="{0EE2C284-F606-40B9-AFD6-734C47ADB5A0}" type="parTrans" cxnId="{D542CB31-C6AF-4E5C-8CA1-1474D8923AB5}">
      <dgm:prSet/>
      <dgm:spPr/>
    </dgm:pt>
    <dgm:pt modelId="{655D1055-5286-4917-BF86-FFC411C18D92}" type="sibTrans" cxnId="{D542CB31-C6AF-4E5C-8CA1-1474D8923AB5}">
      <dgm:prSet/>
      <dgm:spPr/>
    </dgm:pt>
    <dgm:pt modelId="{DC11C299-6FB9-4AD2-ACB4-6721F23D7424}">
      <dgm:prSet phldrT="[Text]"/>
      <dgm:spPr/>
      <dgm:t>
        <a:bodyPr/>
        <a:lstStyle/>
        <a:p>
          <a:r>
            <a:rPr lang="en-GB" sz="3400">
              <a:latin typeface="Calibri"/>
              <a:cs typeface="Calibri"/>
            </a:rPr>
            <a:t>Ensemble</a:t>
          </a:r>
        </a:p>
      </dgm:t>
    </dgm:pt>
    <dgm:pt modelId="{0396DC09-2537-4B93-8C59-41D4A7A99142}" type="parTrans" cxnId="{47A4F776-AABC-4EF5-959D-D8721BA7415D}">
      <dgm:prSet/>
      <dgm:spPr/>
    </dgm:pt>
    <dgm:pt modelId="{E158AE9B-830B-4AC4-B0BA-E3419E686279}" type="sibTrans" cxnId="{47A4F776-AABC-4EF5-959D-D8721BA7415D}">
      <dgm:prSet/>
      <dgm:spPr/>
    </dgm:pt>
    <dgm:pt modelId="{6EA54639-3A29-4094-A876-81E4D2379409}">
      <dgm:prSet phldrT="[Text]"/>
      <dgm:spPr/>
      <dgm:t>
        <a:bodyPr/>
        <a:lstStyle/>
        <a:p>
          <a:r>
            <a:rPr lang="en-GB">
              <a:latin typeface="Calibri"/>
              <a:cs typeface="Calibri"/>
            </a:rPr>
            <a:t>Support Vector Machine</a:t>
          </a:r>
        </a:p>
      </dgm:t>
    </dgm:pt>
    <dgm:pt modelId="{64DFA2F6-8C42-416E-BC4D-4FB1FAEE1AD0}" type="parTrans" cxnId="{9ABA8F78-063D-47D9-B62A-BBD7942455C9}">
      <dgm:prSet/>
      <dgm:spPr/>
    </dgm:pt>
    <dgm:pt modelId="{5F67F4AC-5922-4D75-B322-49F656197840}" type="sibTrans" cxnId="{9ABA8F78-063D-47D9-B62A-BBD7942455C9}">
      <dgm:prSet/>
      <dgm:spPr/>
    </dgm:pt>
    <dgm:pt modelId="{63B7FEBF-086A-41A8-B6A8-8C71F63BD18E}">
      <dgm:prSet phldrT="[Text]"/>
      <dgm:spPr/>
      <dgm:t>
        <a:bodyPr/>
        <a:lstStyle/>
        <a:p>
          <a:r>
            <a:rPr lang="en-GB" sz="3400">
              <a:latin typeface="Calibri"/>
              <a:cs typeface="Calibri"/>
            </a:rPr>
            <a:t>Correct Female+Mismatch</a:t>
          </a:r>
        </a:p>
      </dgm:t>
    </dgm:pt>
    <dgm:pt modelId="{EACCB3ED-BAF6-4A1D-9DE5-D0D41E4DBDA7}" type="parTrans" cxnId="{B3DF7288-F504-44D5-B51C-5F648EBC7743}">
      <dgm:prSet/>
      <dgm:spPr/>
    </dgm:pt>
    <dgm:pt modelId="{9775BD9E-4A61-4174-A43A-F6B3FB0189CE}" type="sibTrans" cxnId="{B3DF7288-F504-44D5-B51C-5F648EBC7743}">
      <dgm:prSet/>
      <dgm:spPr/>
    </dgm:pt>
    <dgm:pt modelId="{52755E75-BF25-4D5B-B007-8891B2D86079}">
      <dgm:prSet phldrT="[Text]"/>
      <dgm:spPr/>
      <dgm:t>
        <a:bodyPr/>
        <a:lstStyle/>
        <a:p>
          <a:r>
            <a:rPr lang="en-GB" sz="3400">
              <a:latin typeface="Calibri"/>
              <a:cs typeface="Calibri"/>
            </a:rPr>
            <a:t>Correct Low+Mismatch</a:t>
          </a:r>
        </a:p>
      </dgm:t>
    </dgm:pt>
    <dgm:pt modelId="{281C8F29-8892-4208-8CEC-1F9CD2418D39}" type="parTrans" cxnId="{67655114-C6EF-41A8-97D9-9DB044915FCC}">
      <dgm:prSet/>
      <dgm:spPr/>
    </dgm:pt>
    <dgm:pt modelId="{AAFDCAD7-1EDE-49C4-9958-4336557DB3F9}" type="sibTrans" cxnId="{67655114-C6EF-41A8-97D9-9DB044915FCC}">
      <dgm:prSet/>
      <dgm:spPr/>
    </dgm:pt>
    <dgm:pt modelId="{C3B3A57F-1BCC-407E-855C-B61F9017BD4E}">
      <dgm:prSet phldrT="[Text]"/>
      <dgm:spPr/>
      <dgm:t>
        <a:bodyPr/>
        <a:lstStyle/>
        <a:p>
          <a:r>
            <a:rPr lang="en-GB" sz="3400">
              <a:latin typeface="Calibri"/>
              <a:cs typeface="Calibri"/>
            </a:rPr>
            <a:t>Model Accuracy</a:t>
          </a:r>
        </a:p>
      </dgm:t>
    </dgm:pt>
    <dgm:pt modelId="{B0419CA0-2973-4816-B712-D9592EB5B7D1}" type="parTrans" cxnId="{2086E31A-768E-4A11-87E8-2640BF2795B5}">
      <dgm:prSet/>
      <dgm:spPr/>
    </dgm:pt>
    <dgm:pt modelId="{5AFA37B6-8DF3-485E-BAF5-3DA3CD144258}" type="sibTrans" cxnId="{2086E31A-768E-4A11-87E8-2640BF2795B5}">
      <dgm:prSet/>
      <dgm:spPr/>
    </dgm:pt>
    <dgm:pt modelId="{D36AB1D5-27B8-4443-934B-0726C4E90DF4}">
      <dgm:prSet phldrT="[Text]"/>
      <dgm:spPr/>
      <dgm:t>
        <a:bodyPr/>
        <a:lstStyle/>
        <a:p>
          <a:r>
            <a:rPr lang="en-GB" sz="3400">
              <a:latin typeface="Calibri"/>
              <a:cs typeface="Calibri"/>
            </a:rPr>
            <a:t>Correct Label: 88.235%</a:t>
          </a:r>
        </a:p>
      </dgm:t>
    </dgm:pt>
    <dgm:pt modelId="{EA67631E-CA52-4F35-8D20-A18D6788CB10}" type="parTrans" cxnId="{B04C1C96-AD84-4952-A5F8-2DA97003145F}">
      <dgm:prSet/>
      <dgm:spPr/>
    </dgm:pt>
    <dgm:pt modelId="{E8D8ECC7-FA26-4ECD-8F81-FF44863B678D}" type="sibTrans" cxnId="{B04C1C96-AD84-4952-A5F8-2DA97003145F}">
      <dgm:prSet/>
      <dgm:spPr/>
    </dgm:pt>
    <dgm:pt modelId="{CE8C6E15-DDB7-48D7-AEB5-F472D20A065B}">
      <dgm:prSet phldrT="[Text]"/>
      <dgm:spPr/>
      <dgm:t>
        <a:bodyPr/>
        <a:lstStyle/>
        <a:p>
          <a:r>
            <a:rPr lang="en-GB" sz="3400">
              <a:latin typeface="Calibri"/>
              <a:cs typeface="Calibri"/>
            </a:rPr>
            <a:t>Mismatch Label: 58.333%</a:t>
          </a:r>
        </a:p>
      </dgm:t>
    </dgm:pt>
    <dgm:pt modelId="{2EE23BCC-648E-40D4-B1AD-1A014857C0E2}" type="parTrans" cxnId="{B9BC6523-EFC1-4024-A00D-CA0DB2CA5E40}">
      <dgm:prSet/>
      <dgm:spPr/>
    </dgm:pt>
    <dgm:pt modelId="{2602AE16-7D87-45C0-B514-3DD1741AB716}" type="sibTrans" cxnId="{B9BC6523-EFC1-4024-A00D-CA0DB2CA5E40}">
      <dgm:prSet/>
      <dgm:spPr/>
    </dgm:pt>
    <dgm:pt modelId="{B2C55128-BE02-43F6-92FE-B33797CD4462}" type="pres">
      <dgm:prSet presAssocID="{611D3982-29E5-40CB-ABD1-B48763786D29}" presName="theList" presStyleCnt="0">
        <dgm:presLayoutVars>
          <dgm:dir/>
          <dgm:animLvl val="lvl"/>
          <dgm:resizeHandles val="exact"/>
        </dgm:presLayoutVars>
      </dgm:prSet>
      <dgm:spPr/>
    </dgm:pt>
    <dgm:pt modelId="{830EB40B-925A-4BE6-BA62-A38D1AC90155}" type="pres">
      <dgm:prSet presAssocID="{F99F694F-EBFA-4E14-8506-4D2540C5B5AA}" presName="compNode" presStyleCnt="0"/>
      <dgm:spPr/>
    </dgm:pt>
    <dgm:pt modelId="{DF83DF9A-9B45-459A-8CAA-DBF2CD556371}" type="pres">
      <dgm:prSet presAssocID="{F99F694F-EBFA-4E14-8506-4D2540C5B5AA}" presName="aNode" presStyleLbl="bgShp" presStyleIdx="0" presStyleCnt="4"/>
      <dgm:spPr/>
    </dgm:pt>
    <dgm:pt modelId="{48E75561-B2DF-49E4-BC03-39396FF96037}" type="pres">
      <dgm:prSet presAssocID="{F99F694F-EBFA-4E14-8506-4D2540C5B5AA}" presName="textNode" presStyleLbl="bgShp" presStyleIdx="0" presStyleCnt="4"/>
      <dgm:spPr/>
    </dgm:pt>
    <dgm:pt modelId="{170C53C3-480A-4868-9EA9-0F57747A6478}" type="pres">
      <dgm:prSet presAssocID="{F99F694F-EBFA-4E14-8506-4D2540C5B5AA}" presName="compChildNode" presStyleCnt="0"/>
      <dgm:spPr/>
    </dgm:pt>
    <dgm:pt modelId="{831C97C4-6B27-4FB2-8EFC-390BA3A567BD}" type="pres">
      <dgm:prSet presAssocID="{F99F694F-EBFA-4E14-8506-4D2540C5B5AA}" presName="theInnerList" presStyleCnt="0"/>
      <dgm:spPr/>
    </dgm:pt>
    <dgm:pt modelId="{E7231DEC-3E4C-4867-97C8-84E64B43CDC7}" type="pres">
      <dgm:prSet presAssocID="{91D8261D-294A-4394-8615-723DDD147446}" presName="childNode" presStyleLbl="node1" presStyleIdx="0" presStyleCnt="10">
        <dgm:presLayoutVars>
          <dgm:bulletEnabled val="1"/>
        </dgm:presLayoutVars>
      </dgm:prSet>
      <dgm:spPr/>
    </dgm:pt>
    <dgm:pt modelId="{08979180-FC83-47C7-B98C-273D1C546EF1}" type="pres">
      <dgm:prSet presAssocID="{91D8261D-294A-4394-8615-723DDD147446}" presName="aSpace2" presStyleCnt="0"/>
      <dgm:spPr/>
    </dgm:pt>
    <dgm:pt modelId="{800925A7-2605-4728-A0C0-5A16A66F2D34}" type="pres">
      <dgm:prSet presAssocID="{56510B85-B4B6-4EB9-8B0D-B246631B22BB}" presName="childNode" presStyleLbl="node1" presStyleIdx="1" presStyleCnt="10">
        <dgm:presLayoutVars>
          <dgm:bulletEnabled val="1"/>
        </dgm:presLayoutVars>
      </dgm:prSet>
      <dgm:spPr/>
    </dgm:pt>
    <dgm:pt modelId="{96A40549-708C-44A9-9BA6-AD5357A0D572}" type="pres">
      <dgm:prSet presAssocID="{56510B85-B4B6-4EB9-8B0D-B246631B22BB}" presName="aSpace2" presStyleCnt="0"/>
      <dgm:spPr/>
    </dgm:pt>
    <dgm:pt modelId="{206D46E9-20BC-4012-A9F6-040390A1AB38}" type="pres">
      <dgm:prSet presAssocID="{7DA619F1-F345-4FBC-8105-97D60E81C0A7}" presName="childNode" presStyleLbl="node1" presStyleIdx="2" presStyleCnt="10">
        <dgm:presLayoutVars>
          <dgm:bulletEnabled val="1"/>
        </dgm:presLayoutVars>
      </dgm:prSet>
      <dgm:spPr/>
    </dgm:pt>
    <dgm:pt modelId="{AF43EF08-42A3-480B-A023-BC07B6DE894C}" type="pres">
      <dgm:prSet presAssocID="{7DA619F1-F345-4FBC-8105-97D60E81C0A7}" presName="aSpace2" presStyleCnt="0"/>
      <dgm:spPr/>
    </dgm:pt>
    <dgm:pt modelId="{8B19E567-1AA4-4792-8AF4-3E30CE9F30B3}" type="pres">
      <dgm:prSet presAssocID="{3288499B-7847-4A4B-9E94-706D2C71461B}" presName="childNode" presStyleLbl="node1" presStyleIdx="3" presStyleCnt="10">
        <dgm:presLayoutVars>
          <dgm:bulletEnabled val="1"/>
        </dgm:presLayoutVars>
      </dgm:prSet>
      <dgm:spPr/>
    </dgm:pt>
    <dgm:pt modelId="{E7568AC7-4A0B-4FE0-8C7B-00A055652662}" type="pres">
      <dgm:prSet presAssocID="{F99F694F-EBFA-4E14-8506-4D2540C5B5AA}" presName="aSpace" presStyleCnt="0"/>
      <dgm:spPr/>
    </dgm:pt>
    <dgm:pt modelId="{1762F29F-7838-43A0-90BA-228F95962D2A}" type="pres">
      <dgm:prSet presAssocID="{FABB281D-6933-45D9-9721-C9E200D50CB6}" presName="compNode" presStyleCnt="0"/>
      <dgm:spPr/>
    </dgm:pt>
    <dgm:pt modelId="{8CD4F7A0-B830-422C-82FA-2FEB7283D81C}" type="pres">
      <dgm:prSet presAssocID="{FABB281D-6933-45D9-9721-C9E200D50CB6}" presName="aNode" presStyleLbl="bgShp" presStyleIdx="1" presStyleCnt="4"/>
      <dgm:spPr/>
    </dgm:pt>
    <dgm:pt modelId="{A5413574-72A2-488C-A727-811F4E7CE6AC}" type="pres">
      <dgm:prSet presAssocID="{FABB281D-6933-45D9-9721-C9E200D50CB6}" presName="textNode" presStyleLbl="bgShp" presStyleIdx="1" presStyleCnt="4"/>
      <dgm:spPr/>
    </dgm:pt>
    <dgm:pt modelId="{1064968B-7424-40C1-9891-F4E67DCF7571}" type="pres">
      <dgm:prSet presAssocID="{FABB281D-6933-45D9-9721-C9E200D50CB6}" presName="compChildNode" presStyleCnt="0"/>
      <dgm:spPr/>
    </dgm:pt>
    <dgm:pt modelId="{F7F0F1C0-08E5-4CAF-92A9-F5468ABB1267}" type="pres">
      <dgm:prSet presAssocID="{FABB281D-6933-45D9-9721-C9E200D50CB6}" presName="theInnerList" presStyleCnt="0"/>
      <dgm:spPr/>
    </dgm:pt>
    <dgm:pt modelId="{A572EFA2-7695-4DA2-AEF3-FECEE2CF73C7}" type="pres">
      <dgm:prSet presAssocID="{E04BDD3E-9FED-494F-B60A-A6986598AA81}" presName="childNode" presStyleLbl="node1" presStyleIdx="4" presStyleCnt="10">
        <dgm:presLayoutVars>
          <dgm:bulletEnabled val="1"/>
        </dgm:presLayoutVars>
      </dgm:prSet>
      <dgm:spPr/>
    </dgm:pt>
    <dgm:pt modelId="{2D567151-34EA-4946-B1AF-B0FF7EC1BFA1}" type="pres">
      <dgm:prSet presAssocID="{E04BDD3E-9FED-494F-B60A-A6986598AA81}" presName="aSpace2" presStyleCnt="0"/>
      <dgm:spPr/>
    </dgm:pt>
    <dgm:pt modelId="{D9CD8BF1-319B-46BD-AF9B-ABC532C26AC3}" type="pres">
      <dgm:prSet presAssocID="{AA920DF4-1A9E-40C9-B5B6-92147E29603B}" presName="childNode" presStyleLbl="node1" presStyleIdx="5" presStyleCnt="10">
        <dgm:presLayoutVars>
          <dgm:bulletEnabled val="1"/>
        </dgm:presLayoutVars>
      </dgm:prSet>
      <dgm:spPr/>
    </dgm:pt>
    <dgm:pt modelId="{5A3B14DA-D8A6-443B-B511-34EAA77E6B1C}" type="pres">
      <dgm:prSet presAssocID="{FABB281D-6933-45D9-9721-C9E200D50CB6}" presName="aSpace" presStyleCnt="0"/>
      <dgm:spPr/>
    </dgm:pt>
    <dgm:pt modelId="{2885A6D7-9E15-46BF-8299-8344FED807DA}" type="pres">
      <dgm:prSet presAssocID="{17CE63B2-26BF-43E0-ADA6-F66E9532B2A0}" presName="compNode" presStyleCnt="0"/>
      <dgm:spPr/>
    </dgm:pt>
    <dgm:pt modelId="{50B00480-87D1-413E-8193-D901F8D0C9E3}" type="pres">
      <dgm:prSet presAssocID="{17CE63B2-26BF-43E0-ADA6-F66E9532B2A0}" presName="aNode" presStyleLbl="bgShp" presStyleIdx="2" presStyleCnt="4"/>
      <dgm:spPr/>
    </dgm:pt>
    <dgm:pt modelId="{7CF3312B-C9F4-4B38-ABF0-898575C5BE9B}" type="pres">
      <dgm:prSet presAssocID="{17CE63B2-26BF-43E0-ADA6-F66E9532B2A0}" presName="textNode" presStyleLbl="bgShp" presStyleIdx="2" presStyleCnt="4"/>
      <dgm:spPr/>
    </dgm:pt>
    <dgm:pt modelId="{513F8775-C0C8-40DB-A706-55CEDE9A3668}" type="pres">
      <dgm:prSet presAssocID="{17CE63B2-26BF-43E0-ADA6-F66E9532B2A0}" presName="compChildNode" presStyleCnt="0"/>
      <dgm:spPr/>
    </dgm:pt>
    <dgm:pt modelId="{C37432B8-D447-44D4-950D-52344CF70F4D}" type="pres">
      <dgm:prSet presAssocID="{17CE63B2-26BF-43E0-ADA6-F66E9532B2A0}" presName="theInnerList" presStyleCnt="0"/>
      <dgm:spPr/>
    </dgm:pt>
    <dgm:pt modelId="{CED0596E-B4EA-43AD-9128-F18DBFB740AF}" type="pres">
      <dgm:prSet presAssocID="{DC11C299-6FB9-4AD2-ACB4-6721F23D7424}" presName="childNode" presStyleLbl="node1" presStyleIdx="6" presStyleCnt="10">
        <dgm:presLayoutVars>
          <dgm:bulletEnabled val="1"/>
        </dgm:presLayoutVars>
      </dgm:prSet>
      <dgm:spPr/>
    </dgm:pt>
    <dgm:pt modelId="{BF769A18-4ABF-4E3B-AAE2-66079D2DFEDE}" type="pres">
      <dgm:prSet presAssocID="{DC11C299-6FB9-4AD2-ACB4-6721F23D7424}" presName="aSpace2" presStyleCnt="0"/>
      <dgm:spPr/>
    </dgm:pt>
    <dgm:pt modelId="{A6DE9E12-42DC-42E8-AEF2-E273C12A579C}" type="pres">
      <dgm:prSet presAssocID="{6EA54639-3A29-4094-A876-81E4D2379409}" presName="childNode" presStyleLbl="node1" presStyleIdx="7" presStyleCnt="10">
        <dgm:presLayoutVars>
          <dgm:bulletEnabled val="1"/>
        </dgm:presLayoutVars>
      </dgm:prSet>
      <dgm:spPr/>
    </dgm:pt>
    <dgm:pt modelId="{16C22CDD-4400-4E15-AF76-ED95B28767C2}" type="pres">
      <dgm:prSet presAssocID="{17CE63B2-26BF-43E0-ADA6-F66E9532B2A0}" presName="aSpace" presStyleCnt="0"/>
      <dgm:spPr/>
    </dgm:pt>
    <dgm:pt modelId="{C859775C-94B8-4653-8740-9A33A6380811}" type="pres">
      <dgm:prSet presAssocID="{C3B3A57F-1BCC-407E-855C-B61F9017BD4E}" presName="compNode" presStyleCnt="0"/>
      <dgm:spPr/>
    </dgm:pt>
    <dgm:pt modelId="{7B3C47D8-BB06-4161-97D6-76462B044EF2}" type="pres">
      <dgm:prSet presAssocID="{C3B3A57F-1BCC-407E-855C-B61F9017BD4E}" presName="aNode" presStyleLbl="bgShp" presStyleIdx="3" presStyleCnt="4"/>
      <dgm:spPr/>
    </dgm:pt>
    <dgm:pt modelId="{E6BBD48B-7035-4703-844C-9B8065B21B11}" type="pres">
      <dgm:prSet presAssocID="{C3B3A57F-1BCC-407E-855C-B61F9017BD4E}" presName="textNode" presStyleLbl="bgShp" presStyleIdx="3" presStyleCnt="4"/>
      <dgm:spPr/>
    </dgm:pt>
    <dgm:pt modelId="{24FC2594-2B64-4C20-BE2D-B31CB3938021}" type="pres">
      <dgm:prSet presAssocID="{C3B3A57F-1BCC-407E-855C-B61F9017BD4E}" presName="compChildNode" presStyleCnt="0"/>
      <dgm:spPr/>
    </dgm:pt>
    <dgm:pt modelId="{8D2233CF-AE32-4A9E-91CF-68BAD206E224}" type="pres">
      <dgm:prSet presAssocID="{C3B3A57F-1BCC-407E-855C-B61F9017BD4E}" presName="theInnerList" presStyleCnt="0"/>
      <dgm:spPr/>
    </dgm:pt>
    <dgm:pt modelId="{7BE9D864-39B5-447D-9DFB-35483C95F95C}" type="pres">
      <dgm:prSet presAssocID="{D36AB1D5-27B8-4443-934B-0726C4E90DF4}" presName="childNode" presStyleLbl="node1" presStyleIdx="8" presStyleCnt="10">
        <dgm:presLayoutVars>
          <dgm:bulletEnabled val="1"/>
        </dgm:presLayoutVars>
      </dgm:prSet>
      <dgm:spPr/>
    </dgm:pt>
    <dgm:pt modelId="{D7DFBC3A-D1C2-4B28-A92B-02888EE99FFC}" type="pres">
      <dgm:prSet presAssocID="{D36AB1D5-27B8-4443-934B-0726C4E90DF4}" presName="aSpace2" presStyleCnt="0"/>
      <dgm:spPr/>
    </dgm:pt>
    <dgm:pt modelId="{DF40C8DA-30BB-4561-9A84-2DF920F7CB23}" type="pres">
      <dgm:prSet presAssocID="{CE8C6E15-DDB7-48D7-AEB5-F472D20A065B}" presName="childNode" presStyleLbl="node1" presStyleIdx="9" presStyleCnt="10">
        <dgm:presLayoutVars>
          <dgm:bulletEnabled val="1"/>
        </dgm:presLayoutVars>
      </dgm:prSet>
      <dgm:spPr/>
    </dgm:pt>
  </dgm:ptLst>
  <dgm:cxnLst>
    <dgm:cxn modelId="{867A0608-04D2-44A5-8CC1-CA616352C085}" srcId="{F99F694F-EBFA-4E14-8506-4D2540C5B5AA}" destId="{3288499B-7847-4A4B-9E94-706D2C71461B}" srcOrd="3" destOrd="0" parTransId="{CEEAECB3-9118-4C3D-8423-9AD7CAA7EA64}" sibTransId="{96B135AC-069E-4F06-B394-9D676D5CB63A}"/>
    <dgm:cxn modelId="{E1B3A40D-E064-41FF-93B1-A7E2221AFA35}" type="presOf" srcId="{AA920DF4-1A9E-40C9-B5B6-92147E29603B}" destId="{D9CD8BF1-319B-46BD-AF9B-ABC532C26AC3}" srcOrd="0" destOrd="0" presId="urn:microsoft.com/office/officeart/2005/8/layout/lProcess2"/>
    <dgm:cxn modelId="{73406F13-D836-476E-9D89-B0169107EB71}" srcId="{F99F694F-EBFA-4E14-8506-4D2540C5B5AA}" destId="{91D8261D-294A-4394-8615-723DDD147446}" srcOrd="0" destOrd="0" parTransId="{F6C9F6A4-A18F-46DF-9A0F-45105948CD1B}" sibTransId="{E55E4C3F-20A0-454F-9C45-6989E710CB13}"/>
    <dgm:cxn modelId="{67655114-C6EF-41A8-97D9-9DB044915FCC}" srcId="{AA920DF4-1A9E-40C9-B5B6-92147E29603B}" destId="{52755E75-BF25-4D5B-B007-8891B2D86079}" srcOrd="1" destOrd="0" parTransId="{281C8F29-8892-4208-8CEC-1F9CD2418D39}" sibTransId="{AAFDCAD7-1EDE-49C4-9958-4336557DB3F9}"/>
    <dgm:cxn modelId="{D2E15218-00C6-4B4B-901D-86A32B3B65A9}" srcId="{611D3982-29E5-40CB-ABD1-B48763786D29}" destId="{17CE63B2-26BF-43E0-ADA6-F66E9532B2A0}" srcOrd="2" destOrd="0" parTransId="{4D270695-7E88-4E0F-95B4-B4470C5D2B93}" sibTransId="{AB266A6E-F47B-4DB9-92C4-D4D421C232EE}"/>
    <dgm:cxn modelId="{2086E31A-768E-4A11-87E8-2640BF2795B5}" srcId="{611D3982-29E5-40CB-ABD1-B48763786D29}" destId="{C3B3A57F-1BCC-407E-855C-B61F9017BD4E}" srcOrd="3" destOrd="0" parTransId="{B0419CA0-2973-4816-B712-D9592EB5B7D1}" sibTransId="{5AFA37B6-8DF3-485E-BAF5-3DA3CD144258}"/>
    <dgm:cxn modelId="{B9BC6523-EFC1-4024-A00D-CA0DB2CA5E40}" srcId="{C3B3A57F-1BCC-407E-855C-B61F9017BD4E}" destId="{CE8C6E15-DDB7-48D7-AEB5-F472D20A065B}" srcOrd="1" destOrd="0" parTransId="{2EE23BCC-648E-40D4-B1AD-1A014857C0E2}" sibTransId="{2602AE16-7D87-45C0-B514-3DD1741AB716}"/>
    <dgm:cxn modelId="{407CE723-1FE2-402C-845D-0B732B6B1FAD}" type="presOf" srcId="{3288499B-7847-4A4B-9E94-706D2C71461B}" destId="{8B19E567-1AA4-4792-8AF4-3E30CE9F30B3}" srcOrd="0" destOrd="0" presId="urn:microsoft.com/office/officeart/2005/8/layout/lProcess2"/>
    <dgm:cxn modelId="{D542CB31-C6AF-4E5C-8CA1-1474D8923AB5}" srcId="{F99F694F-EBFA-4E14-8506-4D2540C5B5AA}" destId="{7DA619F1-F345-4FBC-8105-97D60E81C0A7}" srcOrd="2" destOrd="0" parTransId="{0EE2C284-F606-40B9-AFD6-734C47ADB5A0}" sibTransId="{655D1055-5286-4917-BF86-FFC411C18D92}"/>
    <dgm:cxn modelId="{767B2B39-DC54-4505-9F71-5333683ACB56}" srcId="{F99F694F-EBFA-4E14-8506-4D2540C5B5AA}" destId="{56510B85-B4B6-4EB9-8B0D-B246631B22BB}" srcOrd="1" destOrd="0" parTransId="{668CE5E0-06DC-44BE-A145-BC80B5061F4D}" sibTransId="{161B4ADA-A30C-4F50-B5C3-32FA3060E67A}"/>
    <dgm:cxn modelId="{857D813C-921C-494D-AAC4-E6AB7F07E4C2}" type="presOf" srcId="{D36AB1D5-27B8-4443-934B-0726C4E90DF4}" destId="{7BE9D864-39B5-447D-9DFB-35483C95F95C}" srcOrd="0" destOrd="0" presId="urn:microsoft.com/office/officeart/2005/8/layout/lProcess2"/>
    <dgm:cxn modelId="{FE11565C-2F2B-4166-BC0F-57CFD398A4A9}" srcId="{611D3982-29E5-40CB-ABD1-B48763786D29}" destId="{FABB281D-6933-45D9-9721-C9E200D50CB6}" srcOrd="1" destOrd="0" parTransId="{2DBD63E3-5321-41E3-9597-4B92E77DEAA8}" sibTransId="{A44ACFB2-308A-4896-93FB-65C5FB7A5E20}"/>
    <dgm:cxn modelId="{6009AE5F-01DE-4FC2-BC33-142042F3D517}" type="presOf" srcId="{F99F694F-EBFA-4E14-8506-4D2540C5B5AA}" destId="{48E75561-B2DF-49E4-BC03-39396FF96037}" srcOrd="1" destOrd="0" presId="urn:microsoft.com/office/officeart/2005/8/layout/lProcess2"/>
    <dgm:cxn modelId="{6A721C63-471B-40FB-BDE3-A727BCBE4875}" type="presOf" srcId="{E04BDD3E-9FED-494F-B60A-A6986598AA81}" destId="{A572EFA2-7695-4DA2-AEF3-FECEE2CF73C7}" srcOrd="0" destOrd="0" presId="urn:microsoft.com/office/officeart/2005/8/layout/lProcess2"/>
    <dgm:cxn modelId="{60999344-67DB-4C5B-96BA-43D7B83C6C1C}" type="presOf" srcId="{611D3982-29E5-40CB-ABD1-B48763786D29}" destId="{B2C55128-BE02-43F6-92FE-B33797CD4462}" srcOrd="0" destOrd="0" presId="urn:microsoft.com/office/officeart/2005/8/layout/lProcess2"/>
    <dgm:cxn modelId="{A6863D65-403E-46C0-BBD6-317515338AA4}" type="presOf" srcId="{C3B3A57F-1BCC-407E-855C-B61F9017BD4E}" destId="{E6BBD48B-7035-4703-844C-9B8065B21B11}" srcOrd="1" destOrd="0" presId="urn:microsoft.com/office/officeart/2005/8/layout/lProcess2"/>
    <dgm:cxn modelId="{429A6365-E3F9-4D79-999D-90C99DFAB558}" type="presOf" srcId="{7DA619F1-F345-4FBC-8105-97D60E81C0A7}" destId="{206D46E9-20BC-4012-A9F6-040390A1AB38}" srcOrd="0" destOrd="0" presId="urn:microsoft.com/office/officeart/2005/8/layout/lProcess2"/>
    <dgm:cxn modelId="{64D1FE65-A1E9-40CF-905C-9BF171F5667F}" type="presOf" srcId="{6EA54639-3A29-4094-A876-81E4D2379409}" destId="{A6DE9E12-42DC-42E8-AEF2-E273C12A579C}" srcOrd="0" destOrd="0" presId="urn:microsoft.com/office/officeart/2005/8/layout/lProcess2"/>
    <dgm:cxn modelId="{E45D0C48-7333-4776-AE6A-EDBF553FA506}" type="presOf" srcId="{FABB281D-6933-45D9-9721-C9E200D50CB6}" destId="{A5413574-72A2-488C-A727-811F4E7CE6AC}" srcOrd="1" destOrd="0" presId="urn:microsoft.com/office/officeart/2005/8/layout/lProcess2"/>
    <dgm:cxn modelId="{71F79868-EFF2-4B0B-A157-8045CA419225}" type="presOf" srcId="{CE8C6E15-DDB7-48D7-AEB5-F472D20A065B}" destId="{DF40C8DA-30BB-4561-9A84-2DF920F7CB23}" srcOrd="0" destOrd="0" presId="urn:microsoft.com/office/officeart/2005/8/layout/lProcess2"/>
    <dgm:cxn modelId="{41327C6D-0232-4CA3-BD03-B4DE866CED5A}" type="presOf" srcId="{52755E75-BF25-4D5B-B007-8891B2D86079}" destId="{D9CD8BF1-319B-46BD-AF9B-ABC532C26AC3}" srcOrd="0" destOrd="2" presId="urn:microsoft.com/office/officeart/2005/8/layout/lProcess2"/>
    <dgm:cxn modelId="{19E7254F-2200-4443-9DE9-4550CE81E6C4}" type="presOf" srcId="{DC11C299-6FB9-4AD2-ACB4-6721F23D7424}" destId="{CED0596E-B4EA-43AD-9128-F18DBFB740AF}" srcOrd="0" destOrd="0" presId="urn:microsoft.com/office/officeart/2005/8/layout/lProcess2"/>
    <dgm:cxn modelId="{E6B01850-37FA-45B4-B878-2AB4E1D4E0D3}" srcId="{E04BDD3E-9FED-494F-B60A-A6986598AA81}" destId="{27ED7290-1D49-454A-B66E-3F4B5A54B93C}" srcOrd="0" destOrd="0" parTransId="{F35A1073-4F9E-4CDA-85AC-24335C0CA703}" sibTransId="{3E605065-0425-427A-8C8F-C727879CF42D}"/>
    <dgm:cxn modelId="{B5206F70-F39F-441B-8370-682A2264FCF5}" type="presOf" srcId="{FABB281D-6933-45D9-9721-C9E200D50CB6}" destId="{8CD4F7A0-B830-422C-82FA-2FEB7283D81C}" srcOrd="0" destOrd="0" presId="urn:microsoft.com/office/officeart/2005/8/layout/lProcess2"/>
    <dgm:cxn modelId="{0DD88D51-78F7-47B0-AA18-A7F6289FA2BC}" type="presOf" srcId="{27ED7290-1D49-454A-B66E-3F4B5A54B93C}" destId="{A572EFA2-7695-4DA2-AEF3-FECEE2CF73C7}" srcOrd="0" destOrd="1" presId="urn:microsoft.com/office/officeart/2005/8/layout/lProcess2"/>
    <dgm:cxn modelId="{EF07D151-BA43-491F-9814-94EB9BCAC252}" type="presOf" srcId="{56510B85-B4B6-4EB9-8B0D-B246631B22BB}" destId="{800925A7-2605-4728-A0C0-5A16A66F2D34}" srcOrd="0" destOrd="0" presId="urn:microsoft.com/office/officeart/2005/8/layout/lProcess2"/>
    <dgm:cxn modelId="{47A4F776-AABC-4EF5-959D-D8721BA7415D}" srcId="{17CE63B2-26BF-43E0-ADA6-F66E9532B2A0}" destId="{DC11C299-6FB9-4AD2-ACB4-6721F23D7424}" srcOrd="0" destOrd="0" parTransId="{0396DC09-2537-4B93-8C59-41D4A7A99142}" sibTransId="{E158AE9B-830B-4AC4-B0BA-E3419E686279}"/>
    <dgm:cxn modelId="{9ABA8F78-063D-47D9-B62A-BBD7942455C9}" srcId="{17CE63B2-26BF-43E0-ADA6-F66E9532B2A0}" destId="{6EA54639-3A29-4094-A876-81E4D2379409}" srcOrd="1" destOrd="0" parTransId="{64DFA2F6-8C42-416E-BC4D-4FB1FAEE1AD0}" sibTransId="{5F67F4AC-5922-4D75-B322-49F656197840}"/>
    <dgm:cxn modelId="{B3DF7288-F504-44D5-B51C-5F648EBC7743}" srcId="{AA920DF4-1A9E-40C9-B5B6-92147E29603B}" destId="{63B7FEBF-086A-41A8-B6A8-8C71F63BD18E}" srcOrd="0" destOrd="0" parTransId="{EACCB3ED-BAF6-4A1D-9DE5-D0D41E4DBDA7}" sibTransId="{9775BD9E-4A61-4174-A43A-F6B3FB0189CE}"/>
    <dgm:cxn modelId="{45355C8A-3F64-4E3A-B9C6-DFADA65525D2}" type="presOf" srcId="{63B7FEBF-086A-41A8-B6A8-8C71F63BD18E}" destId="{D9CD8BF1-319B-46BD-AF9B-ABC532C26AC3}" srcOrd="0" destOrd="1" presId="urn:microsoft.com/office/officeart/2005/8/layout/lProcess2"/>
    <dgm:cxn modelId="{FCD67D93-6D74-4893-9CF2-65174D1160C8}" type="presOf" srcId="{7C8B0D10-77D3-4694-981B-0249A8DEE3FC}" destId="{A572EFA2-7695-4DA2-AEF3-FECEE2CF73C7}" srcOrd="0" destOrd="2" presId="urn:microsoft.com/office/officeart/2005/8/layout/lProcess2"/>
    <dgm:cxn modelId="{B04C1C96-AD84-4952-A5F8-2DA97003145F}" srcId="{C3B3A57F-1BCC-407E-855C-B61F9017BD4E}" destId="{D36AB1D5-27B8-4443-934B-0726C4E90DF4}" srcOrd="0" destOrd="0" parTransId="{EA67631E-CA52-4F35-8D20-A18D6788CB10}" sibTransId="{E8D8ECC7-FA26-4ECD-8F81-FF44863B678D}"/>
    <dgm:cxn modelId="{644EFD99-0FB0-405B-8943-C793B93C4172}" type="presOf" srcId="{F99F694F-EBFA-4E14-8506-4D2540C5B5AA}" destId="{DF83DF9A-9B45-459A-8CAA-DBF2CD556371}" srcOrd="0" destOrd="0" presId="urn:microsoft.com/office/officeart/2005/8/layout/lProcess2"/>
    <dgm:cxn modelId="{0238D4AD-9996-4227-B678-32EDC47C227A}" type="presOf" srcId="{91D8261D-294A-4394-8615-723DDD147446}" destId="{E7231DEC-3E4C-4867-97C8-84E64B43CDC7}" srcOrd="0" destOrd="0" presId="urn:microsoft.com/office/officeart/2005/8/layout/lProcess2"/>
    <dgm:cxn modelId="{8E6768C2-F79E-4BFA-8F3D-F27102EA6C79}" type="presOf" srcId="{17CE63B2-26BF-43E0-ADA6-F66E9532B2A0}" destId="{7CF3312B-C9F4-4B38-ABF0-898575C5BE9B}" srcOrd="1" destOrd="0" presId="urn:microsoft.com/office/officeart/2005/8/layout/lProcess2"/>
    <dgm:cxn modelId="{B1360BC8-16B8-4FB3-B7F5-FDB4D41009F7}" type="presOf" srcId="{C3B3A57F-1BCC-407E-855C-B61F9017BD4E}" destId="{7B3C47D8-BB06-4161-97D6-76462B044EF2}" srcOrd="0" destOrd="0" presId="urn:microsoft.com/office/officeart/2005/8/layout/lProcess2"/>
    <dgm:cxn modelId="{C80847CE-EEB3-42AC-9B35-CDA8D15376DA}" srcId="{E04BDD3E-9FED-494F-B60A-A6986598AA81}" destId="{7C8B0D10-77D3-4694-981B-0249A8DEE3FC}" srcOrd="1" destOrd="0" parTransId="{F2A1C02E-6E95-4899-8E50-8FFFE8F0AA6E}" sibTransId="{8A86D7CF-847F-4B0C-9C63-180F19D93F4F}"/>
    <dgm:cxn modelId="{1C6C6DD6-26E7-4118-B52A-0FADE61D5FE6}" srcId="{FABB281D-6933-45D9-9721-C9E200D50CB6}" destId="{AA920DF4-1A9E-40C9-B5B6-92147E29603B}" srcOrd="1" destOrd="0" parTransId="{26F3B5C2-4908-4A09-BFFF-4DF309251062}" sibTransId="{A67AEC0E-1334-4BAD-9298-D5BF1326FEF0}"/>
    <dgm:cxn modelId="{09B7F7DA-9254-4063-A1F0-FFA11C92717D}" srcId="{FABB281D-6933-45D9-9721-C9E200D50CB6}" destId="{E04BDD3E-9FED-494F-B60A-A6986598AA81}" srcOrd="0" destOrd="0" parTransId="{2CE668E8-C795-491D-B7A8-9592792B6B50}" sibTransId="{2EFFABBA-46D2-41E5-9A32-E8B6F8AA17CF}"/>
    <dgm:cxn modelId="{73F20BDC-02AD-45EF-A705-AEA29EB2CFBE}" srcId="{611D3982-29E5-40CB-ABD1-B48763786D29}" destId="{F99F694F-EBFA-4E14-8506-4D2540C5B5AA}" srcOrd="0" destOrd="0" parTransId="{4E7DE5E1-2860-48F4-8985-90DCA4E5B2C6}" sibTransId="{6961A109-090A-4BC5-85D8-A26D96E3C720}"/>
    <dgm:cxn modelId="{1098A8E0-FF3B-455B-A6E1-27007EF8C451}" type="presOf" srcId="{17CE63B2-26BF-43E0-ADA6-F66E9532B2A0}" destId="{50B00480-87D1-413E-8193-D901F8D0C9E3}" srcOrd="0" destOrd="0" presId="urn:microsoft.com/office/officeart/2005/8/layout/lProcess2"/>
    <dgm:cxn modelId="{1BD4A7D9-3C05-477D-991D-0C69539AA176}" type="presParOf" srcId="{B2C55128-BE02-43F6-92FE-B33797CD4462}" destId="{830EB40B-925A-4BE6-BA62-A38D1AC90155}" srcOrd="0" destOrd="0" presId="urn:microsoft.com/office/officeart/2005/8/layout/lProcess2"/>
    <dgm:cxn modelId="{AB0CE08C-7C1E-4B10-84A4-FF011E51FDDD}" type="presParOf" srcId="{830EB40B-925A-4BE6-BA62-A38D1AC90155}" destId="{DF83DF9A-9B45-459A-8CAA-DBF2CD556371}" srcOrd="0" destOrd="0" presId="urn:microsoft.com/office/officeart/2005/8/layout/lProcess2"/>
    <dgm:cxn modelId="{76B27AD1-7EB6-4EA4-88B3-F0421F703B4E}" type="presParOf" srcId="{830EB40B-925A-4BE6-BA62-A38D1AC90155}" destId="{48E75561-B2DF-49E4-BC03-39396FF96037}" srcOrd="1" destOrd="0" presId="urn:microsoft.com/office/officeart/2005/8/layout/lProcess2"/>
    <dgm:cxn modelId="{FED632B0-AC53-4456-8E4A-64E77A66B0D0}" type="presParOf" srcId="{830EB40B-925A-4BE6-BA62-A38D1AC90155}" destId="{170C53C3-480A-4868-9EA9-0F57747A6478}" srcOrd="2" destOrd="0" presId="urn:microsoft.com/office/officeart/2005/8/layout/lProcess2"/>
    <dgm:cxn modelId="{23BC70E7-1DF3-485A-BFCD-CF50C46E0677}" type="presParOf" srcId="{170C53C3-480A-4868-9EA9-0F57747A6478}" destId="{831C97C4-6B27-4FB2-8EFC-390BA3A567BD}" srcOrd="0" destOrd="0" presId="urn:microsoft.com/office/officeart/2005/8/layout/lProcess2"/>
    <dgm:cxn modelId="{DB7E7B27-52A8-48B0-AFB5-C37EBF1AC95B}" type="presParOf" srcId="{831C97C4-6B27-4FB2-8EFC-390BA3A567BD}" destId="{E7231DEC-3E4C-4867-97C8-84E64B43CDC7}" srcOrd="0" destOrd="0" presId="urn:microsoft.com/office/officeart/2005/8/layout/lProcess2"/>
    <dgm:cxn modelId="{EF4F29BF-48F8-4920-9E9A-E8C14EAC8B1E}" type="presParOf" srcId="{831C97C4-6B27-4FB2-8EFC-390BA3A567BD}" destId="{08979180-FC83-47C7-B98C-273D1C546EF1}" srcOrd="1" destOrd="0" presId="urn:microsoft.com/office/officeart/2005/8/layout/lProcess2"/>
    <dgm:cxn modelId="{605A0379-C4DD-4A14-8FC2-3115EA250161}" type="presParOf" srcId="{831C97C4-6B27-4FB2-8EFC-390BA3A567BD}" destId="{800925A7-2605-4728-A0C0-5A16A66F2D34}" srcOrd="2" destOrd="0" presId="urn:microsoft.com/office/officeart/2005/8/layout/lProcess2"/>
    <dgm:cxn modelId="{F0C4F142-9EDF-4944-B319-B284AAE69802}" type="presParOf" srcId="{831C97C4-6B27-4FB2-8EFC-390BA3A567BD}" destId="{96A40549-708C-44A9-9BA6-AD5357A0D572}" srcOrd="3" destOrd="0" presId="urn:microsoft.com/office/officeart/2005/8/layout/lProcess2"/>
    <dgm:cxn modelId="{FABD7304-AAB0-44DD-BBA2-B3B09ED643C1}" type="presParOf" srcId="{831C97C4-6B27-4FB2-8EFC-390BA3A567BD}" destId="{206D46E9-20BC-4012-A9F6-040390A1AB38}" srcOrd="4" destOrd="0" presId="urn:microsoft.com/office/officeart/2005/8/layout/lProcess2"/>
    <dgm:cxn modelId="{26DAD326-FE29-4E4E-A5C6-B11A690855DF}" type="presParOf" srcId="{831C97C4-6B27-4FB2-8EFC-390BA3A567BD}" destId="{AF43EF08-42A3-480B-A023-BC07B6DE894C}" srcOrd="5" destOrd="0" presId="urn:microsoft.com/office/officeart/2005/8/layout/lProcess2"/>
    <dgm:cxn modelId="{A77B7DE5-5850-42DB-A253-42FE8DB97930}" type="presParOf" srcId="{831C97C4-6B27-4FB2-8EFC-390BA3A567BD}" destId="{8B19E567-1AA4-4792-8AF4-3E30CE9F30B3}" srcOrd="6" destOrd="0" presId="urn:microsoft.com/office/officeart/2005/8/layout/lProcess2"/>
    <dgm:cxn modelId="{86996AC4-00E5-492A-8A4E-7A8BF833FFB7}" type="presParOf" srcId="{B2C55128-BE02-43F6-92FE-B33797CD4462}" destId="{E7568AC7-4A0B-4FE0-8C7B-00A055652662}" srcOrd="1" destOrd="0" presId="urn:microsoft.com/office/officeart/2005/8/layout/lProcess2"/>
    <dgm:cxn modelId="{A66EFD97-B264-43E4-B705-0C75ADCF1F6F}" type="presParOf" srcId="{B2C55128-BE02-43F6-92FE-B33797CD4462}" destId="{1762F29F-7838-43A0-90BA-228F95962D2A}" srcOrd="2" destOrd="0" presId="urn:microsoft.com/office/officeart/2005/8/layout/lProcess2"/>
    <dgm:cxn modelId="{2B175929-C42B-4404-8042-040CB57FF52A}" type="presParOf" srcId="{1762F29F-7838-43A0-90BA-228F95962D2A}" destId="{8CD4F7A0-B830-422C-82FA-2FEB7283D81C}" srcOrd="0" destOrd="0" presId="urn:microsoft.com/office/officeart/2005/8/layout/lProcess2"/>
    <dgm:cxn modelId="{9CD4F083-8FE8-4448-A90E-C6D4CC6C0D00}" type="presParOf" srcId="{1762F29F-7838-43A0-90BA-228F95962D2A}" destId="{A5413574-72A2-488C-A727-811F4E7CE6AC}" srcOrd="1" destOrd="0" presId="urn:microsoft.com/office/officeart/2005/8/layout/lProcess2"/>
    <dgm:cxn modelId="{192E3E32-3417-4179-BFA2-30AB26DB8F0F}" type="presParOf" srcId="{1762F29F-7838-43A0-90BA-228F95962D2A}" destId="{1064968B-7424-40C1-9891-F4E67DCF7571}" srcOrd="2" destOrd="0" presId="urn:microsoft.com/office/officeart/2005/8/layout/lProcess2"/>
    <dgm:cxn modelId="{EE29E6D1-9652-4C73-8D74-9DEBD5CF6AF7}" type="presParOf" srcId="{1064968B-7424-40C1-9891-F4E67DCF7571}" destId="{F7F0F1C0-08E5-4CAF-92A9-F5468ABB1267}" srcOrd="0" destOrd="0" presId="urn:microsoft.com/office/officeart/2005/8/layout/lProcess2"/>
    <dgm:cxn modelId="{EEE85EE4-030D-430E-A159-6C3EDCFE4008}" type="presParOf" srcId="{F7F0F1C0-08E5-4CAF-92A9-F5468ABB1267}" destId="{A572EFA2-7695-4DA2-AEF3-FECEE2CF73C7}" srcOrd="0" destOrd="0" presId="urn:microsoft.com/office/officeart/2005/8/layout/lProcess2"/>
    <dgm:cxn modelId="{DE0DBC1F-FD43-40E0-8749-2730FC33C78D}" type="presParOf" srcId="{F7F0F1C0-08E5-4CAF-92A9-F5468ABB1267}" destId="{2D567151-34EA-4946-B1AF-B0FF7EC1BFA1}" srcOrd="1" destOrd="0" presId="urn:microsoft.com/office/officeart/2005/8/layout/lProcess2"/>
    <dgm:cxn modelId="{C89681BA-8E7D-426C-A02F-801B71538DC2}" type="presParOf" srcId="{F7F0F1C0-08E5-4CAF-92A9-F5468ABB1267}" destId="{D9CD8BF1-319B-46BD-AF9B-ABC532C26AC3}" srcOrd="2" destOrd="0" presId="urn:microsoft.com/office/officeart/2005/8/layout/lProcess2"/>
    <dgm:cxn modelId="{FBB22C22-249F-4607-BABD-0A6A7481CE02}" type="presParOf" srcId="{B2C55128-BE02-43F6-92FE-B33797CD4462}" destId="{5A3B14DA-D8A6-443B-B511-34EAA77E6B1C}" srcOrd="3" destOrd="0" presId="urn:microsoft.com/office/officeart/2005/8/layout/lProcess2"/>
    <dgm:cxn modelId="{37869C73-F666-4620-8914-C2DBFD415E49}" type="presParOf" srcId="{B2C55128-BE02-43F6-92FE-B33797CD4462}" destId="{2885A6D7-9E15-46BF-8299-8344FED807DA}" srcOrd="4" destOrd="0" presId="urn:microsoft.com/office/officeart/2005/8/layout/lProcess2"/>
    <dgm:cxn modelId="{CFAEB0C5-F6BD-4CED-BB3D-0D9C91242F65}" type="presParOf" srcId="{2885A6D7-9E15-46BF-8299-8344FED807DA}" destId="{50B00480-87D1-413E-8193-D901F8D0C9E3}" srcOrd="0" destOrd="0" presId="urn:microsoft.com/office/officeart/2005/8/layout/lProcess2"/>
    <dgm:cxn modelId="{867C5486-0568-482B-ACE3-A467AD685777}" type="presParOf" srcId="{2885A6D7-9E15-46BF-8299-8344FED807DA}" destId="{7CF3312B-C9F4-4B38-ABF0-898575C5BE9B}" srcOrd="1" destOrd="0" presId="urn:microsoft.com/office/officeart/2005/8/layout/lProcess2"/>
    <dgm:cxn modelId="{8964271E-20BE-4E4E-AA45-C1AED4724F1E}" type="presParOf" srcId="{2885A6D7-9E15-46BF-8299-8344FED807DA}" destId="{513F8775-C0C8-40DB-A706-55CEDE9A3668}" srcOrd="2" destOrd="0" presId="urn:microsoft.com/office/officeart/2005/8/layout/lProcess2"/>
    <dgm:cxn modelId="{1448D867-BB6B-4B1B-819D-D155EB552C60}" type="presParOf" srcId="{513F8775-C0C8-40DB-A706-55CEDE9A3668}" destId="{C37432B8-D447-44D4-950D-52344CF70F4D}" srcOrd="0" destOrd="0" presId="urn:microsoft.com/office/officeart/2005/8/layout/lProcess2"/>
    <dgm:cxn modelId="{6B6DC30C-6C1B-4BA0-8E99-14D9C33FD720}" type="presParOf" srcId="{C37432B8-D447-44D4-950D-52344CF70F4D}" destId="{CED0596E-B4EA-43AD-9128-F18DBFB740AF}" srcOrd="0" destOrd="0" presId="urn:microsoft.com/office/officeart/2005/8/layout/lProcess2"/>
    <dgm:cxn modelId="{CF1AB865-9D9D-405C-9343-522FE5F438F2}" type="presParOf" srcId="{C37432B8-D447-44D4-950D-52344CF70F4D}" destId="{BF769A18-4ABF-4E3B-AAE2-66079D2DFEDE}" srcOrd="1" destOrd="0" presId="urn:microsoft.com/office/officeart/2005/8/layout/lProcess2"/>
    <dgm:cxn modelId="{DEC279AF-7467-4442-8E70-5F763ED0EB39}" type="presParOf" srcId="{C37432B8-D447-44D4-950D-52344CF70F4D}" destId="{A6DE9E12-42DC-42E8-AEF2-E273C12A579C}" srcOrd="2" destOrd="0" presId="urn:microsoft.com/office/officeart/2005/8/layout/lProcess2"/>
    <dgm:cxn modelId="{60EA5169-2405-4E24-B5A5-9FAE650B419A}" type="presParOf" srcId="{B2C55128-BE02-43F6-92FE-B33797CD4462}" destId="{16C22CDD-4400-4E15-AF76-ED95B28767C2}" srcOrd="5" destOrd="0" presId="urn:microsoft.com/office/officeart/2005/8/layout/lProcess2"/>
    <dgm:cxn modelId="{410F7C9E-7D05-4917-8690-D098F8EFD615}" type="presParOf" srcId="{B2C55128-BE02-43F6-92FE-B33797CD4462}" destId="{C859775C-94B8-4653-8740-9A33A6380811}" srcOrd="6" destOrd="0" presId="urn:microsoft.com/office/officeart/2005/8/layout/lProcess2"/>
    <dgm:cxn modelId="{69573157-4082-49A8-9C66-7E54C62F1301}" type="presParOf" srcId="{C859775C-94B8-4653-8740-9A33A6380811}" destId="{7B3C47D8-BB06-4161-97D6-76462B044EF2}" srcOrd="0" destOrd="0" presId="urn:microsoft.com/office/officeart/2005/8/layout/lProcess2"/>
    <dgm:cxn modelId="{A74D017B-A81B-4205-927C-28E34F7737CE}" type="presParOf" srcId="{C859775C-94B8-4653-8740-9A33A6380811}" destId="{E6BBD48B-7035-4703-844C-9B8065B21B11}" srcOrd="1" destOrd="0" presId="urn:microsoft.com/office/officeart/2005/8/layout/lProcess2"/>
    <dgm:cxn modelId="{9D5B4D9E-E361-47EA-BB97-70E3E59EC2DC}" type="presParOf" srcId="{C859775C-94B8-4653-8740-9A33A6380811}" destId="{24FC2594-2B64-4C20-BE2D-B31CB3938021}" srcOrd="2" destOrd="0" presId="urn:microsoft.com/office/officeart/2005/8/layout/lProcess2"/>
    <dgm:cxn modelId="{1002B956-371E-42E1-888F-E91FE9DC61E1}" type="presParOf" srcId="{24FC2594-2B64-4C20-BE2D-B31CB3938021}" destId="{8D2233CF-AE32-4A9E-91CF-68BAD206E224}" srcOrd="0" destOrd="0" presId="urn:microsoft.com/office/officeart/2005/8/layout/lProcess2"/>
    <dgm:cxn modelId="{F4821441-DF57-45E5-A4D1-697531B87690}" type="presParOf" srcId="{8D2233CF-AE32-4A9E-91CF-68BAD206E224}" destId="{7BE9D864-39B5-447D-9DFB-35483C95F95C}" srcOrd="0" destOrd="0" presId="urn:microsoft.com/office/officeart/2005/8/layout/lProcess2"/>
    <dgm:cxn modelId="{A74C831A-2905-4A9F-9EC9-AF76582014AB}" type="presParOf" srcId="{8D2233CF-AE32-4A9E-91CF-68BAD206E224}" destId="{D7DFBC3A-D1C2-4B28-A92B-02888EE99FFC}" srcOrd="1" destOrd="0" presId="urn:microsoft.com/office/officeart/2005/8/layout/lProcess2"/>
    <dgm:cxn modelId="{A3261A22-437C-4914-BECC-FEA11457DD65}" type="presParOf" srcId="{8D2233CF-AE32-4A9E-91CF-68BAD206E224}" destId="{DF40C8DA-30BB-4561-9A84-2DF920F7CB2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4C4B7-A4FB-144B-B8B2-67DDE7F188D0}">
      <dsp:nvSpPr>
        <dsp:cNvPr id="0" name=""/>
        <dsp:cNvSpPr/>
      </dsp:nvSpPr>
      <dsp:spPr>
        <a:xfrm>
          <a:off x="0" y="522299"/>
          <a:ext cx="6492875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499872" rIns="50391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400" kern="1200"/>
            <a:t>There will be different important features for the predictions of MSI or Gender. </a:t>
          </a:r>
          <a:endParaRPr lang="en-US" sz="2400" kern="1200"/>
        </a:p>
      </dsp:txBody>
      <dsp:txXfrm>
        <a:off x="0" y="522299"/>
        <a:ext cx="6492875" cy="1360800"/>
      </dsp:txXfrm>
    </dsp:sp>
    <dsp:sp modelId="{0FDD83ED-C6CB-5143-BE9C-C7B1526ABE83}">
      <dsp:nvSpPr>
        <dsp:cNvPr id="0" name=""/>
        <dsp:cNvSpPr/>
      </dsp:nvSpPr>
      <dsp:spPr>
        <a:xfrm>
          <a:off x="324643" y="168059"/>
          <a:ext cx="4545012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Binary Classification</a:t>
          </a:r>
          <a:endParaRPr lang="en-US" sz="2400" kern="1200"/>
        </a:p>
      </dsp:txBody>
      <dsp:txXfrm>
        <a:off x="359228" y="202644"/>
        <a:ext cx="4475842" cy="639310"/>
      </dsp:txXfrm>
    </dsp:sp>
    <dsp:sp modelId="{3F593C17-29A3-654A-A04E-539EFB7A351B}">
      <dsp:nvSpPr>
        <dsp:cNvPr id="0" name=""/>
        <dsp:cNvSpPr/>
      </dsp:nvSpPr>
      <dsp:spPr>
        <a:xfrm>
          <a:off x="0" y="2366939"/>
          <a:ext cx="6492875" cy="257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499872" rIns="50391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400" kern="1200" dirty="0"/>
            <a:t>Supervised Learning:           </a:t>
          </a:r>
          <a:endParaRPr 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400" kern="1200" dirty="0"/>
            <a:t>KNN</a:t>
          </a:r>
          <a:endParaRPr 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400" kern="1200" dirty="0"/>
            <a:t>Logistic Regression</a:t>
          </a:r>
          <a:endParaRPr 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400" kern="1200" dirty="0"/>
            <a:t>AdaBoost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400" kern="1200"/>
            <a:t>Semi-Supervised Learning: AdaSampling </a:t>
          </a:r>
          <a:endParaRPr lang="en-US" sz="2400" kern="1200"/>
        </a:p>
      </dsp:txBody>
      <dsp:txXfrm>
        <a:off x="0" y="2366939"/>
        <a:ext cx="6492875" cy="2570400"/>
      </dsp:txXfrm>
    </dsp:sp>
    <dsp:sp modelId="{AAE3996E-4643-954E-AD2D-8B5908266208}">
      <dsp:nvSpPr>
        <dsp:cNvPr id="0" name=""/>
        <dsp:cNvSpPr/>
      </dsp:nvSpPr>
      <dsp:spPr>
        <a:xfrm>
          <a:off x="324643" y="2012699"/>
          <a:ext cx="4545012" cy="7084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Algorithms </a:t>
          </a:r>
          <a:endParaRPr lang="en-US" sz="2400" kern="1200"/>
        </a:p>
      </dsp:txBody>
      <dsp:txXfrm>
        <a:off x="359228" y="2047284"/>
        <a:ext cx="4475842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1284B9-CF82-D149-BA18-404A6C6C4144}">
      <dsp:nvSpPr>
        <dsp:cNvPr id="0" name=""/>
        <dsp:cNvSpPr/>
      </dsp:nvSpPr>
      <dsp:spPr>
        <a:xfrm>
          <a:off x="0" y="378835"/>
          <a:ext cx="1643628" cy="97438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cs typeface="Calibri Light"/>
            </a:rPr>
            <a:t>Imputation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>
              <a:cs typeface="Calibri Light"/>
            </a:rPr>
            <a:t>Mean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>
              <a:cs typeface="Calibri Light"/>
            </a:rPr>
            <a:t>Zero</a:t>
          </a:r>
        </a:p>
      </dsp:txBody>
      <dsp:txXfrm>
        <a:off x="28539" y="407374"/>
        <a:ext cx="1586550" cy="917303"/>
      </dsp:txXfrm>
    </dsp:sp>
    <dsp:sp modelId="{7E228059-91F3-C743-86EC-88D641C1598B}">
      <dsp:nvSpPr>
        <dsp:cNvPr id="0" name=""/>
        <dsp:cNvSpPr/>
      </dsp:nvSpPr>
      <dsp:spPr>
        <a:xfrm>
          <a:off x="1854588" y="699091"/>
          <a:ext cx="320305" cy="3338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1854588" y="765865"/>
        <a:ext cx="224214" cy="200321"/>
      </dsp:txXfrm>
    </dsp:sp>
    <dsp:sp modelId="{ACCA4299-84E2-8C45-A8E1-38E33B34FDEB}">
      <dsp:nvSpPr>
        <dsp:cNvPr id="0" name=""/>
        <dsp:cNvSpPr/>
      </dsp:nvSpPr>
      <dsp:spPr>
        <a:xfrm>
          <a:off x="2364234" y="399177"/>
          <a:ext cx="1578728" cy="9336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>
              <a:cs typeface="Calibri Light"/>
            </a:rPr>
            <a:t>Dimension Reduction</a:t>
          </a:r>
          <a:endParaRPr lang="en-US" sz="17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>
              <a:cs typeface="Calibri Light"/>
            </a:rPr>
            <a:t>PCA</a:t>
          </a:r>
          <a:endParaRPr lang="en-US" sz="1300" kern="1200" dirty="0"/>
        </a:p>
      </dsp:txBody>
      <dsp:txXfrm>
        <a:off x="2391581" y="426524"/>
        <a:ext cx="1524034" cy="879003"/>
      </dsp:txXfrm>
    </dsp:sp>
    <dsp:sp modelId="{DF7C41EB-1AEA-9148-82C1-68EA29B40862}">
      <dsp:nvSpPr>
        <dsp:cNvPr id="0" name=""/>
        <dsp:cNvSpPr/>
      </dsp:nvSpPr>
      <dsp:spPr>
        <a:xfrm rot="21547644">
          <a:off x="4101007" y="666657"/>
          <a:ext cx="365091" cy="3643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101013" y="740352"/>
        <a:ext cx="255796" cy="218590"/>
      </dsp:txXfrm>
    </dsp:sp>
    <dsp:sp modelId="{71491B5C-5B83-0A4D-883A-AE7EBA366379}">
      <dsp:nvSpPr>
        <dsp:cNvPr id="0" name=""/>
        <dsp:cNvSpPr/>
      </dsp:nvSpPr>
      <dsp:spPr>
        <a:xfrm>
          <a:off x="4604302" y="354446"/>
          <a:ext cx="1479834" cy="9564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>
              <a:cs typeface="Calibri Light"/>
            </a:rPr>
            <a:t>Imbalance Class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>
              <a:cs typeface="Calibri Light"/>
            </a:rPr>
            <a:t>Up Sampling</a:t>
          </a:r>
        </a:p>
      </dsp:txBody>
      <dsp:txXfrm>
        <a:off x="4632315" y="382459"/>
        <a:ext cx="1423808" cy="9004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04DCF-0F34-F442-BDB4-CAFECBEBCFA0}">
      <dsp:nvSpPr>
        <dsp:cNvPr id="0" name=""/>
        <dsp:cNvSpPr/>
      </dsp:nvSpPr>
      <dsp:spPr>
        <a:xfrm>
          <a:off x="578" y="342866"/>
          <a:ext cx="2009654" cy="12057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Drop N/A &gt; 50%</a:t>
          </a:r>
        </a:p>
      </dsp:txBody>
      <dsp:txXfrm>
        <a:off x="35894" y="378182"/>
        <a:ext cx="1939022" cy="1135160"/>
      </dsp:txXfrm>
    </dsp:sp>
    <dsp:sp modelId="{2421EB56-3A24-4341-852F-B4F6706690C2}">
      <dsp:nvSpPr>
        <dsp:cNvPr id="0" name=""/>
        <dsp:cNvSpPr/>
      </dsp:nvSpPr>
      <dsp:spPr>
        <a:xfrm>
          <a:off x="2211197" y="696565"/>
          <a:ext cx="426046" cy="4983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211197" y="796244"/>
        <a:ext cx="298232" cy="299036"/>
      </dsp:txXfrm>
    </dsp:sp>
    <dsp:sp modelId="{DA1284B9-CF82-D149-BA18-404A6C6C4144}">
      <dsp:nvSpPr>
        <dsp:cNvPr id="0" name=""/>
        <dsp:cNvSpPr/>
      </dsp:nvSpPr>
      <dsp:spPr>
        <a:xfrm>
          <a:off x="2814094" y="342866"/>
          <a:ext cx="2009654" cy="12057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cs typeface="Calibri Light"/>
            </a:rPr>
            <a:t>Imputation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cs typeface="Calibri Light"/>
            </a:rPr>
            <a:t>Mean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>
              <a:cs typeface="Calibri Light"/>
            </a:rPr>
            <a:t>Zero</a:t>
          </a:r>
        </a:p>
      </dsp:txBody>
      <dsp:txXfrm>
        <a:off x="2849410" y="378182"/>
        <a:ext cx="1939022" cy="1135160"/>
      </dsp:txXfrm>
    </dsp:sp>
    <dsp:sp modelId="{7E228059-91F3-C743-86EC-88D641C1598B}">
      <dsp:nvSpPr>
        <dsp:cNvPr id="0" name=""/>
        <dsp:cNvSpPr/>
      </dsp:nvSpPr>
      <dsp:spPr>
        <a:xfrm>
          <a:off x="5024713" y="696565"/>
          <a:ext cx="426046" cy="4983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5024713" y="796244"/>
        <a:ext cx="298232" cy="299036"/>
      </dsp:txXfrm>
    </dsp:sp>
    <dsp:sp modelId="{ACCA4299-84E2-8C45-A8E1-38E33B34FDEB}">
      <dsp:nvSpPr>
        <dsp:cNvPr id="0" name=""/>
        <dsp:cNvSpPr/>
      </dsp:nvSpPr>
      <dsp:spPr>
        <a:xfrm>
          <a:off x="5627610" y="345416"/>
          <a:ext cx="1978243" cy="12006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>
              <a:cs typeface="Calibri Light"/>
            </a:rPr>
            <a:t>Dimension Reduction</a:t>
          </a:r>
          <a:endParaRPr lang="en-US" sz="2100" b="1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>
              <a:cs typeface="Calibri Light"/>
            </a:rPr>
            <a:t>PCA</a:t>
          </a:r>
          <a:endParaRPr lang="en-US" sz="1600" kern="1200"/>
        </a:p>
      </dsp:txBody>
      <dsp:txXfrm>
        <a:off x="5662777" y="380583"/>
        <a:ext cx="1907909" cy="1130358"/>
      </dsp:txXfrm>
    </dsp:sp>
    <dsp:sp modelId="{DF7C41EB-1AEA-9148-82C1-68EA29B40862}">
      <dsp:nvSpPr>
        <dsp:cNvPr id="0" name=""/>
        <dsp:cNvSpPr/>
      </dsp:nvSpPr>
      <dsp:spPr>
        <a:xfrm>
          <a:off x="7806818" y="696565"/>
          <a:ext cx="426046" cy="4983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7806818" y="796244"/>
        <a:ext cx="298232" cy="299036"/>
      </dsp:txXfrm>
    </dsp:sp>
    <dsp:sp modelId="{71491B5C-5B83-0A4D-883A-AE7EBA366379}">
      <dsp:nvSpPr>
        <dsp:cNvPr id="0" name=""/>
        <dsp:cNvSpPr/>
      </dsp:nvSpPr>
      <dsp:spPr>
        <a:xfrm>
          <a:off x="8409715" y="343891"/>
          <a:ext cx="1996209" cy="12037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 dirty="0">
              <a:cs typeface="Calibri Light"/>
            </a:rPr>
            <a:t>Imbalance Class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>
              <a:cs typeface="Calibri Light"/>
            </a:rPr>
            <a:t>Up Sampling</a:t>
          </a:r>
        </a:p>
      </dsp:txBody>
      <dsp:txXfrm>
        <a:off x="8444971" y="379147"/>
        <a:ext cx="1925697" cy="11332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CDC80-B6CE-2A47-9FE7-AF018B71463F}">
      <dsp:nvSpPr>
        <dsp:cNvPr id="0" name=""/>
        <dsp:cNvSpPr/>
      </dsp:nvSpPr>
      <dsp:spPr>
        <a:xfrm>
          <a:off x="4573" y="345915"/>
          <a:ext cx="1999491" cy="119969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Feature Selection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Pearson Correlation </a:t>
          </a:r>
        </a:p>
      </dsp:txBody>
      <dsp:txXfrm>
        <a:off x="39711" y="381053"/>
        <a:ext cx="1929215" cy="1129418"/>
      </dsp:txXfrm>
    </dsp:sp>
    <dsp:sp modelId="{C3F7DC6B-1625-B444-B57A-7FD35E9E7878}">
      <dsp:nvSpPr>
        <dsp:cNvPr id="0" name=""/>
        <dsp:cNvSpPr/>
      </dsp:nvSpPr>
      <dsp:spPr>
        <a:xfrm>
          <a:off x="2204013" y="697825"/>
          <a:ext cx="423892" cy="4958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204013" y="797000"/>
        <a:ext cx="296724" cy="297523"/>
      </dsp:txXfrm>
    </dsp:sp>
    <dsp:sp modelId="{DA1284B9-CF82-D149-BA18-404A6C6C4144}">
      <dsp:nvSpPr>
        <dsp:cNvPr id="0" name=""/>
        <dsp:cNvSpPr/>
      </dsp:nvSpPr>
      <dsp:spPr>
        <a:xfrm>
          <a:off x="2803861" y="345915"/>
          <a:ext cx="1999491" cy="119969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cs typeface="Calibri Light"/>
            </a:rPr>
            <a:t>Imputation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>
              <a:cs typeface="Calibri Light"/>
            </a:rPr>
            <a:t>Mean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>
              <a:cs typeface="Calibri Light"/>
            </a:rPr>
            <a:t>Zero</a:t>
          </a:r>
        </a:p>
      </dsp:txBody>
      <dsp:txXfrm>
        <a:off x="2838999" y="381053"/>
        <a:ext cx="1929215" cy="1129418"/>
      </dsp:txXfrm>
    </dsp:sp>
    <dsp:sp modelId="{7E228059-91F3-C743-86EC-88D641C1598B}">
      <dsp:nvSpPr>
        <dsp:cNvPr id="0" name=""/>
        <dsp:cNvSpPr/>
      </dsp:nvSpPr>
      <dsp:spPr>
        <a:xfrm>
          <a:off x="5003301" y="697825"/>
          <a:ext cx="423892" cy="4958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5003301" y="797000"/>
        <a:ext cx="296724" cy="297523"/>
      </dsp:txXfrm>
    </dsp:sp>
    <dsp:sp modelId="{ACCA4299-84E2-8C45-A8E1-38E33B34FDEB}">
      <dsp:nvSpPr>
        <dsp:cNvPr id="0" name=""/>
        <dsp:cNvSpPr/>
      </dsp:nvSpPr>
      <dsp:spPr>
        <a:xfrm>
          <a:off x="5603149" y="345915"/>
          <a:ext cx="1999491" cy="119969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>
              <a:cs typeface="Calibri Light"/>
            </a:rPr>
            <a:t>Dimension Reduction</a:t>
          </a:r>
          <a:endParaRPr lang="en-US" sz="1900" b="1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>
              <a:cs typeface="Calibri Light"/>
            </a:rPr>
            <a:t>PCA</a:t>
          </a:r>
          <a:endParaRPr lang="en-US" sz="1500" kern="1200"/>
        </a:p>
      </dsp:txBody>
      <dsp:txXfrm>
        <a:off x="5638287" y="381053"/>
        <a:ext cx="1929215" cy="1129418"/>
      </dsp:txXfrm>
    </dsp:sp>
    <dsp:sp modelId="{DF7C41EB-1AEA-9148-82C1-68EA29B40862}">
      <dsp:nvSpPr>
        <dsp:cNvPr id="0" name=""/>
        <dsp:cNvSpPr/>
      </dsp:nvSpPr>
      <dsp:spPr>
        <a:xfrm>
          <a:off x="7802589" y="697825"/>
          <a:ext cx="423892" cy="4958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802589" y="797000"/>
        <a:ext cx="296724" cy="297523"/>
      </dsp:txXfrm>
    </dsp:sp>
    <dsp:sp modelId="{71491B5C-5B83-0A4D-883A-AE7EBA366379}">
      <dsp:nvSpPr>
        <dsp:cNvPr id="0" name=""/>
        <dsp:cNvSpPr/>
      </dsp:nvSpPr>
      <dsp:spPr>
        <a:xfrm>
          <a:off x="8402437" y="345915"/>
          <a:ext cx="1999491" cy="119969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>
              <a:cs typeface="Calibri Light"/>
            </a:rPr>
            <a:t>Imbalance Class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>
              <a:cs typeface="Calibri Light"/>
            </a:rPr>
            <a:t>Up Sampling</a:t>
          </a:r>
        </a:p>
      </dsp:txBody>
      <dsp:txXfrm>
        <a:off x="8437575" y="381053"/>
        <a:ext cx="1929215" cy="11294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3DF9A-9B45-459A-8CAA-DBF2CD556371}">
      <dsp:nvSpPr>
        <dsp:cNvPr id="0" name=""/>
        <dsp:cNvSpPr/>
      </dsp:nvSpPr>
      <dsp:spPr>
        <a:xfrm>
          <a:off x="2621" y="0"/>
          <a:ext cx="2572531" cy="465869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>
              <a:latin typeface="Calibri"/>
              <a:cs typeface="Calibri"/>
            </a:rPr>
            <a:t>Input Data</a:t>
          </a:r>
        </a:p>
      </dsp:txBody>
      <dsp:txXfrm>
        <a:off x="2621" y="0"/>
        <a:ext cx="2572531" cy="1397609"/>
      </dsp:txXfrm>
    </dsp:sp>
    <dsp:sp modelId="{E7231DEC-3E4C-4867-97C8-84E64B43CDC7}">
      <dsp:nvSpPr>
        <dsp:cNvPr id="0" name=""/>
        <dsp:cNvSpPr/>
      </dsp:nvSpPr>
      <dsp:spPr>
        <a:xfrm>
          <a:off x="259874" y="1397723"/>
          <a:ext cx="2058024" cy="6786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Calibri"/>
              <a:cs typeface="Calibri"/>
            </a:rPr>
            <a:t>Pearson Correlation</a:t>
          </a:r>
        </a:p>
      </dsp:txBody>
      <dsp:txXfrm>
        <a:off x="279752" y="1417601"/>
        <a:ext cx="2018268" cy="638917"/>
      </dsp:txXfrm>
    </dsp:sp>
    <dsp:sp modelId="{800925A7-2605-4728-A0C0-5A16A66F2D34}">
      <dsp:nvSpPr>
        <dsp:cNvPr id="0" name=""/>
        <dsp:cNvSpPr/>
      </dsp:nvSpPr>
      <dsp:spPr>
        <a:xfrm>
          <a:off x="259874" y="2180807"/>
          <a:ext cx="2058024" cy="6786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Calibri"/>
              <a:cs typeface="Calibri"/>
            </a:rPr>
            <a:t>Mean Imputation</a:t>
          </a:r>
        </a:p>
      </dsp:txBody>
      <dsp:txXfrm>
        <a:off x="279752" y="2200685"/>
        <a:ext cx="2018268" cy="638917"/>
      </dsp:txXfrm>
    </dsp:sp>
    <dsp:sp modelId="{206D46E9-20BC-4012-A9F6-040390A1AB38}">
      <dsp:nvSpPr>
        <dsp:cNvPr id="0" name=""/>
        <dsp:cNvSpPr/>
      </dsp:nvSpPr>
      <dsp:spPr>
        <a:xfrm>
          <a:off x="259874" y="2963891"/>
          <a:ext cx="2058024" cy="6786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Calibri"/>
              <a:cs typeface="Calibri"/>
            </a:rPr>
            <a:t>PCA</a:t>
          </a:r>
        </a:p>
      </dsp:txBody>
      <dsp:txXfrm>
        <a:off x="279752" y="2983769"/>
        <a:ext cx="2018268" cy="638917"/>
      </dsp:txXfrm>
    </dsp:sp>
    <dsp:sp modelId="{8B19E567-1AA4-4792-8AF4-3E30CE9F30B3}">
      <dsp:nvSpPr>
        <dsp:cNvPr id="0" name=""/>
        <dsp:cNvSpPr/>
      </dsp:nvSpPr>
      <dsp:spPr>
        <a:xfrm>
          <a:off x="259874" y="3746976"/>
          <a:ext cx="2058024" cy="6786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Calibri"/>
              <a:cs typeface="Calibri"/>
            </a:rPr>
            <a:t>Up Sampling</a:t>
          </a:r>
        </a:p>
      </dsp:txBody>
      <dsp:txXfrm>
        <a:off x="279752" y="3766854"/>
        <a:ext cx="2018268" cy="638917"/>
      </dsp:txXfrm>
    </dsp:sp>
    <dsp:sp modelId="{8CD4F7A0-B830-422C-82FA-2FEB7283D81C}">
      <dsp:nvSpPr>
        <dsp:cNvPr id="0" name=""/>
        <dsp:cNvSpPr/>
      </dsp:nvSpPr>
      <dsp:spPr>
        <a:xfrm>
          <a:off x="2768092" y="0"/>
          <a:ext cx="2572531" cy="465869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>
              <a:latin typeface="Calibri"/>
              <a:cs typeface="Calibri"/>
            </a:rPr>
            <a:t>Learning with Noise</a:t>
          </a:r>
        </a:p>
      </dsp:txBody>
      <dsp:txXfrm>
        <a:off x="2768092" y="0"/>
        <a:ext cx="2572531" cy="1397609"/>
      </dsp:txXfrm>
    </dsp:sp>
    <dsp:sp modelId="{A572EFA2-7695-4DA2-AEF3-FECEE2CF73C7}">
      <dsp:nvSpPr>
        <dsp:cNvPr id="0" name=""/>
        <dsp:cNvSpPr/>
      </dsp:nvSpPr>
      <dsp:spPr>
        <a:xfrm>
          <a:off x="3025345" y="1398974"/>
          <a:ext cx="2058024" cy="14046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Calibri"/>
              <a:cs typeface="Calibri"/>
            </a:rPr>
            <a:t>Positive Bag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>
              <a:latin typeface="Calibri"/>
              <a:cs typeface="Calibri"/>
            </a:rPr>
            <a:t>Correct Male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>
              <a:latin typeface="Calibri"/>
              <a:cs typeface="Calibri"/>
            </a:rPr>
            <a:t>CorrectHigh</a:t>
          </a:r>
        </a:p>
      </dsp:txBody>
      <dsp:txXfrm>
        <a:off x="3066486" y="1440115"/>
        <a:ext cx="1975742" cy="1322379"/>
      </dsp:txXfrm>
    </dsp:sp>
    <dsp:sp modelId="{D9CD8BF1-319B-46BD-AF9B-ABC532C26AC3}">
      <dsp:nvSpPr>
        <dsp:cNvPr id="0" name=""/>
        <dsp:cNvSpPr/>
      </dsp:nvSpPr>
      <dsp:spPr>
        <a:xfrm>
          <a:off x="3025345" y="3019737"/>
          <a:ext cx="2058024" cy="14046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Calibri"/>
              <a:cs typeface="Calibri"/>
            </a:rPr>
            <a:t>Negative Bag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>
              <a:latin typeface="Calibri"/>
              <a:cs typeface="Calibri"/>
            </a:rPr>
            <a:t>Correct Female+Mismatch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>
              <a:latin typeface="Calibri"/>
              <a:cs typeface="Calibri"/>
            </a:rPr>
            <a:t>Correct Low+Mismatch</a:t>
          </a:r>
        </a:p>
      </dsp:txBody>
      <dsp:txXfrm>
        <a:off x="3066486" y="3060878"/>
        <a:ext cx="1975742" cy="1322379"/>
      </dsp:txXfrm>
    </dsp:sp>
    <dsp:sp modelId="{50B00480-87D1-413E-8193-D901F8D0C9E3}">
      <dsp:nvSpPr>
        <dsp:cNvPr id="0" name=""/>
        <dsp:cNvSpPr/>
      </dsp:nvSpPr>
      <dsp:spPr>
        <a:xfrm>
          <a:off x="5533563" y="0"/>
          <a:ext cx="2572531" cy="465869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>
              <a:latin typeface="Calibri"/>
              <a:cs typeface="Calibri"/>
            </a:rPr>
            <a:t>Base Model</a:t>
          </a:r>
        </a:p>
      </dsp:txBody>
      <dsp:txXfrm>
        <a:off x="5533563" y="0"/>
        <a:ext cx="2572531" cy="1397609"/>
      </dsp:txXfrm>
    </dsp:sp>
    <dsp:sp modelId="{CED0596E-B4EA-43AD-9128-F18DBFB740AF}">
      <dsp:nvSpPr>
        <dsp:cNvPr id="0" name=""/>
        <dsp:cNvSpPr/>
      </dsp:nvSpPr>
      <dsp:spPr>
        <a:xfrm>
          <a:off x="5790816" y="1398974"/>
          <a:ext cx="2058024" cy="14046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Calibri"/>
              <a:cs typeface="Calibri"/>
            </a:rPr>
            <a:t>Ensemble</a:t>
          </a:r>
        </a:p>
      </dsp:txBody>
      <dsp:txXfrm>
        <a:off x="5831957" y="1440115"/>
        <a:ext cx="1975742" cy="1322379"/>
      </dsp:txXfrm>
    </dsp:sp>
    <dsp:sp modelId="{A6DE9E12-42DC-42E8-AEF2-E273C12A579C}">
      <dsp:nvSpPr>
        <dsp:cNvPr id="0" name=""/>
        <dsp:cNvSpPr/>
      </dsp:nvSpPr>
      <dsp:spPr>
        <a:xfrm>
          <a:off x="5790816" y="3019737"/>
          <a:ext cx="2058024" cy="14046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Calibri"/>
              <a:cs typeface="Calibri"/>
            </a:rPr>
            <a:t>Support Vector Machine</a:t>
          </a:r>
        </a:p>
      </dsp:txBody>
      <dsp:txXfrm>
        <a:off x="5831957" y="3060878"/>
        <a:ext cx="1975742" cy="1322379"/>
      </dsp:txXfrm>
    </dsp:sp>
    <dsp:sp modelId="{7B3C47D8-BB06-4161-97D6-76462B044EF2}">
      <dsp:nvSpPr>
        <dsp:cNvPr id="0" name=""/>
        <dsp:cNvSpPr/>
      </dsp:nvSpPr>
      <dsp:spPr>
        <a:xfrm>
          <a:off x="8299034" y="0"/>
          <a:ext cx="2572531" cy="465869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>
              <a:latin typeface="Calibri"/>
              <a:cs typeface="Calibri"/>
            </a:rPr>
            <a:t>Model Accuracy</a:t>
          </a:r>
        </a:p>
      </dsp:txBody>
      <dsp:txXfrm>
        <a:off x="8299034" y="0"/>
        <a:ext cx="2572531" cy="1397609"/>
      </dsp:txXfrm>
    </dsp:sp>
    <dsp:sp modelId="{7BE9D864-39B5-447D-9DFB-35483C95F95C}">
      <dsp:nvSpPr>
        <dsp:cNvPr id="0" name=""/>
        <dsp:cNvSpPr/>
      </dsp:nvSpPr>
      <dsp:spPr>
        <a:xfrm>
          <a:off x="8556287" y="1398974"/>
          <a:ext cx="2058024" cy="14046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Calibri"/>
              <a:cs typeface="Calibri"/>
            </a:rPr>
            <a:t>Correct Label: 88.235%</a:t>
          </a:r>
        </a:p>
      </dsp:txBody>
      <dsp:txXfrm>
        <a:off x="8597428" y="1440115"/>
        <a:ext cx="1975742" cy="1322379"/>
      </dsp:txXfrm>
    </dsp:sp>
    <dsp:sp modelId="{DF40C8DA-30BB-4561-9A84-2DF920F7CB23}">
      <dsp:nvSpPr>
        <dsp:cNvPr id="0" name=""/>
        <dsp:cNvSpPr/>
      </dsp:nvSpPr>
      <dsp:spPr>
        <a:xfrm>
          <a:off x="8556287" y="3019737"/>
          <a:ext cx="2058024" cy="14046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Calibri"/>
              <a:cs typeface="Calibri"/>
            </a:rPr>
            <a:t>Mismatch Label: 58.333%</a:t>
          </a:r>
        </a:p>
      </dsp:txBody>
      <dsp:txXfrm>
        <a:off x="8597428" y="3060878"/>
        <a:ext cx="1975742" cy="1322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F2581-1573-784A-B8C7-717FC150315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F84F2-3BD9-7F44-AAFF-A1B5179F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3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– Red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PT Template background file_Red.jpg">
            <a:extLst>
              <a:ext uri="{FF2B5EF4-FFF2-40B4-BE49-F238E27FC236}">
                <a16:creationId xmlns:a16="http://schemas.microsoft.com/office/drawing/2014/main" id="{A6847772-3AB3-154D-ABC6-08992EEBA6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20D6C3D4-633F-114D-9F0D-2974CA8B9F3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0"/>
            <a:ext cx="6108700" cy="68722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269F7152-Edit.jpg">
            <a:extLst>
              <a:ext uri="{FF2B5EF4-FFF2-40B4-BE49-F238E27FC236}">
                <a16:creationId xmlns:a16="http://schemas.microsoft.com/office/drawing/2014/main" id="{6C38F2BF-C59C-414D-8605-E3027AAEDF3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5" r="27248"/>
          <a:stretch>
            <a:fillRect/>
          </a:stretch>
        </p:blipFill>
        <p:spPr bwMode="auto">
          <a:xfrm>
            <a:off x="6096001" y="0"/>
            <a:ext cx="61087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509179" y="1797599"/>
            <a:ext cx="5265165" cy="1322972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89255" y="3360968"/>
            <a:ext cx="5285089" cy="852488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9439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0A2D13-1BF0-974F-91F7-6FB71556E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latin typeface="Calibri"/>
                <a:cs typeface="Calibri"/>
              </a:rPr>
              <a:t>Methods </a:t>
            </a:r>
            <a:endParaRPr lang="en-AU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291564-6CC5-4690-9ECC-9338346A44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97020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33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8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" name="Group 10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0A2D13-1BF0-974F-91F7-6FB71556E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Experiments on supervised learning</a:t>
            </a:r>
            <a:endParaRPr lang="en-US" sz="40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7C259C-91D6-D44C-BFC7-C83D368081F2}"/>
              </a:ext>
            </a:extLst>
          </p:cNvPr>
          <p:cNvSpPr txBox="1"/>
          <p:nvPr/>
        </p:nvSpPr>
        <p:spPr>
          <a:xfrm>
            <a:off x="5120640" y="804672"/>
            <a:ext cx="6281928" cy="5248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Whether the benefits of keeping features with greater then 50% missing values overweigh the drawbacks of imputing noises ? </a:t>
            </a:r>
          </a:p>
        </p:txBody>
      </p:sp>
    </p:spTree>
    <p:extLst>
      <p:ext uri="{BB962C8B-B14F-4D97-AF65-F5344CB8AC3E}">
        <p14:creationId xmlns:p14="http://schemas.microsoft.com/office/powerpoint/2010/main" val="231950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0828-02ED-E74F-B840-89B2035AA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6858000" cy="81439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/>
                <a:cs typeface="Calibri"/>
              </a:rPr>
              <a:t>Data Processing Experiments </a:t>
            </a:r>
            <a:endParaRPr lang="en-US" altLang="zh-CN" b="1" dirty="0">
              <a:latin typeface="Calibri"/>
              <a:cs typeface="Calibri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9FFB88-E6D0-473B-B2AA-1D9215657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742584"/>
              </p:ext>
            </p:extLst>
          </p:nvPr>
        </p:nvGraphicFramePr>
        <p:xfrm>
          <a:off x="1957609" y="673457"/>
          <a:ext cx="6143404" cy="1606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D2CA2DB-4C08-0F4D-B2AA-F7250E034B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663237"/>
              </p:ext>
            </p:extLst>
          </p:nvPr>
        </p:nvGraphicFramePr>
        <p:xfrm>
          <a:off x="594872" y="2629079"/>
          <a:ext cx="10406503" cy="189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434AE94-4A5B-BA45-B719-80F7CD3198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8272603"/>
              </p:ext>
            </p:extLst>
          </p:nvPr>
        </p:nvGraphicFramePr>
        <p:xfrm>
          <a:off x="594873" y="4966475"/>
          <a:ext cx="10406502" cy="189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3B5B169-6BF2-5242-BB0E-74F65BDE1DCD}"/>
              </a:ext>
            </a:extLst>
          </p:cNvPr>
          <p:cNvSpPr txBox="1"/>
          <p:nvPr/>
        </p:nvSpPr>
        <p:spPr>
          <a:xfrm>
            <a:off x="0" y="929138"/>
            <a:ext cx="1988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highlight>
                  <a:srgbClr val="FFFF00"/>
                </a:highlight>
              </a:rPr>
              <a:t>Baseline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74E615-EBDF-064B-9CA3-95AEBD7832C8}"/>
              </a:ext>
            </a:extLst>
          </p:cNvPr>
          <p:cNvCxnSpPr/>
          <p:nvPr/>
        </p:nvCxnSpPr>
        <p:spPr>
          <a:xfrm>
            <a:off x="0" y="2318094"/>
            <a:ext cx="12192000" cy="0"/>
          </a:xfrm>
          <a:prstGeom prst="line">
            <a:avLst/>
          </a:prstGeom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AB1B5C-7B92-B44F-BB6F-C71CDC886065}"/>
              </a:ext>
            </a:extLst>
          </p:cNvPr>
          <p:cNvSpPr txBox="1"/>
          <p:nvPr/>
        </p:nvSpPr>
        <p:spPr>
          <a:xfrm>
            <a:off x="0" y="2439603"/>
            <a:ext cx="1776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highlight>
                  <a:srgbClr val="FFFF00"/>
                </a:highlight>
              </a:rPr>
              <a:t>Experiment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496512-6D18-B34A-82ED-087E3AD69DDC}"/>
              </a:ext>
            </a:extLst>
          </p:cNvPr>
          <p:cNvSpPr txBox="1"/>
          <p:nvPr/>
        </p:nvSpPr>
        <p:spPr>
          <a:xfrm>
            <a:off x="0" y="4710080"/>
            <a:ext cx="17768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highlight>
                  <a:srgbClr val="FFFF00"/>
                </a:highlight>
              </a:rPr>
              <a:t>Experiment 2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3079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0392A9-28D6-9844-855E-97C248E1AB20}"/>
              </a:ext>
            </a:extLst>
          </p:cNvPr>
          <p:cNvSpPr txBox="1">
            <a:spLocks/>
          </p:cNvSpPr>
          <p:nvPr/>
        </p:nvSpPr>
        <p:spPr>
          <a:xfrm>
            <a:off x="838200" y="58088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alibri"/>
                <a:cs typeface="Calibri"/>
              </a:rPr>
              <a:t>Results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ED944F-94F1-254E-B137-9E3D3E247116}"/>
              </a:ext>
            </a:extLst>
          </p:cNvPr>
          <p:cNvSpPr txBox="1"/>
          <p:nvPr/>
        </p:nvSpPr>
        <p:spPr>
          <a:xfrm>
            <a:off x="477012" y="1243667"/>
            <a:ext cx="317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Up-Sampling</a:t>
            </a:r>
            <a:r>
              <a:rPr lang="zh-CN" altLang="en-US" dirty="0"/>
              <a:t> </a:t>
            </a:r>
            <a:r>
              <a:rPr lang="en-US" altLang="zh-CN" dirty="0"/>
              <a:t>results: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AC13EA-7E43-8641-AA9F-CF32BC2C81E6}"/>
              </a:ext>
            </a:extLst>
          </p:cNvPr>
          <p:cNvSpPr txBox="1"/>
          <p:nvPr/>
        </p:nvSpPr>
        <p:spPr>
          <a:xfrm>
            <a:off x="477012" y="3887927"/>
            <a:ext cx="317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Up-Sampling</a:t>
            </a:r>
            <a:r>
              <a:rPr lang="zh-CN" altLang="en-US" dirty="0"/>
              <a:t> </a:t>
            </a:r>
            <a:r>
              <a:rPr lang="en-US" altLang="zh-CN" dirty="0"/>
              <a:t>results: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730449-05DF-9B41-A35D-838C364F4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2" y="4237484"/>
            <a:ext cx="11237976" cy="19382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383761-51AA-D640-8C36-B50B5E013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2" y="1566272"/>
            <a:ext cx="11237976" cy="23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3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2">
            <a:extLst>
              <a:ext uri="{FF2B5EF4-FFF2-40B4-BE49-F238E27FC236}">
                <a16:creationId xmlns:a16="http://schemas.microsoft.com/office/drawing/2014/main" id="{C8F850CE-C6A9-46BE-97C2-B045835A9F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421243"/>
              </p:ext>
            </p:extLst>
          </p:nvPr>
        </p:nvGraphicFramePr>
        <p:xfrm>
          <a:off x="697327" y="391273"/>
          <a:ext cx="10874187" cy="4658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reeform: Shape 8">
            <a:extLst>
              <a:ext uri="{FF2B5EF4-FFF2-40B4-BE49-F238E27FC236}">
                <a16:creationId xmlns:a16="http://schemas.microsoft.com/office/drawing/2014/main" id="{3DE8D1FC-1119-4DDA-8BFD-D534CA1DA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10">
            <a:extLst>
              <a:ext uri="{FF2B5EF4-FFF2-40B4-BE49-F238E27FC236}">
                <a16:creationId xmlns:a16="http://schemas.microsoft.com/office/drawing/2014/main" id="{B96B357E-8382-4D76-9210-7A0CE7B88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271556D-4380-48DD-BC8A-EF083FD31F49}"/>
              </a:ext>
            </a:extLst>
          </p:cNvPr>
          <p:cNvSpPr txBox="1">
            <a:spLocks/>
          </p:cNvSpPr>
          <p:nvPr/>
        </p:nvSpPr>
        <p:spPr>
          <a:xfrm>
            <a:off x="838200" y="5529884"/>
            <a:ext cx="7719381" cy="109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>
                <a:cs typeface="Calibri Light"/>
              </a:rPr>
              <a:t>Semi-supervised Learning</a:t>
            </a:r>
            <a:br>
              <a:rPr lang="en-US" sz="3400" b="1">
                <a:cs typeface="Calibri Light"/>
              </a:rPr>
            </a:br>
            <a:r>
              <a:rPr lang="en-US" sz="3400">
                <a:cs typeface="Calibri Light"/>
              </a:rPr>
              <a:t>Adaptive Sampling</a:t>
            </a:r>
            <a:endParaRPr lang="en-US" sz="3400" err="1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29630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宽屏</PresentationFormat>
  <Paragraphs>61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theme</vt:lpstr>
      <vt:lpstr>Methods </vt:lpstr>
      <vt:lpstr>Experiments on supervised learning</vt:lpstr>
      <vt:lpstr>Data Processing Experiments 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STAT5003 Group Project  Group 6</dc:title>
  <dc:creator>ZHU Yikai</dc:creator>
  <cp:lastModifiedBy>Flute Xu</cp:lastModifiedBy>
  <cp:revision>2</cp:revision>
  <dcterms:created xsi:type="dcterms:W3CDTF">2018-10-31T00:23:30Z</dcterms:created>
  <dcterms:modified xsi:type="dcterms:W3CDTF">2019-01-17T11:07:07Z</dcterms:modified>
</cp:coreProperties>
</file>